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7" r:id="rId2"/>
    <p:sldId id="258" r:id="rId3"/>
    <p:sldId id="259" r:id="rId4"/>
    <p:sldId id="271" r:id="rId5"/>
    <p:sldId id="260" r:id="rId6"/>
    <p:sldId id="264" r:id="rId7"/>
    <p:sldId id="261" r:id="rId8"/>
    <p:sldId id="265" r:id="rId9"/>
    <p:sldId id="262" r:id="rId10"/>
    <p:sldId id="263" r:id="rId11"/>
    <p:sldId id="266" r:id="rId12"/>
    <p:sldId id="268" r:id="rId13"/>
    <p:sldId id="267" r:id="rId14"/>
    <p:sldId id="269" r:id="rId15"/>
    <p:sldId id="270" r:id="rId16"/>
    <p:sldId id="277" r:id="rId17"/>
    <p:sldId id="273" r:id="rId18"/>
    <p:sldId id="274" r:id="rId19"/>
    <p:sldId id="275" r:id="rId20"/>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9" autoAdjust="0"/>
    <p:restoredTop sz="95510" autoAdjust="0"/>
  </p:normalViewPr>
  <p:slideViewPr>
    <p:cSldViewPr snapToGrid="0" showGuides="1">
      <p:cViewPr varScale="1">
        <p:scale>
          <a:sx n="96" d="100"/>
          <a:sy n="96" d="100"/>
        </p:scale>
        <p:origin x="78" y="210"/>
      </p:cViewPr>
      <p:guideLst>
        <p:guide orient="horz" pos="2184"/>
        <p:guide pos="3840"/>
      </p:guideLst>
    </p:cSldViewPr>
  </p:slideViewPr>
  <p:notesTextViewPr>
    <p:cViewPr>
      <p:scale>
        <a:sx n="1" d="1"/>
        <a:sy n="1" d="1"/>
      </p:scale>
      <p:origin x="0" y="0"/>
    </p:cViewPr>
  </p:notesTextViewPr>
  <p:notesViewPr>
    <p:cSldViewPr snapToGrid="0" showGuides="1">
      <p:cViewPr varScale="1">
        <p:scale>
          <a:sx n="81" d="100"/>
          <a:sy n="81" d="100"/>
        </p:scale>
        <p:origin x="1704" y="10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SchemeForSuggestions">
  <dgm:title val="Color Scheme for Suggestions"/>
  <dgm:desc val="Color Scheme for Suggestions"/>
  <dgm:catLst>
    <dgm:cat type="Other" pri="2"/>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bg1">
        <a:lumMod val="95000"/>
      </a:schemeClr>
    </dgm:fillClrLst>
    <dgm:linClrLst>
      <a:schemeClr val="bg1">
        <a:lumMod val="95000"/>
      </a:schemeClr>
    </dgm:linClrLst>
    <dgm:effectClrLst/>
    <dgm:txLinClrLst/>
    <dgm:txFillClrLst meth="repeat">
      <a:schemeClr val="tx1">
        <a:lumMod val="75000"/>
        <a:lumOff val="25000"/>
      </a:schemeClr>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2ADCBA-05BE-48A2-8BC4-65C7E041730D}" type="doc">
      <dgm:prSet loTypeId="urn:microsoft.com/office/officeart/2016/7/layout/LinProcess1" loCatId="process" qsTypeId="urn:microsoft.com/office/officeart/2005/8/quickstyle/simple1" qsCatId="simple" csTypeId="urn:microsoft.com/office/officeart/2005/8/colors/ColorSchemeForSuggestions" csCatId="other"/>
      <dgm:spPr/>
      <dgm:t>
        <a:bodyPr/>
        <a:lstStyle/>
        <a:p>
          <a:endParaRPr lang="en-US"/>
        </a:p>
      </dgm:t>
    </dgm:pt>
    <dgm:pt modelId="{B04B9BE7-0A00-442A-9B4D-9CD612E24039}">
      <dgm:prSet/>
      <dgm:spPr/>
      <dgm:t>
        <a:bodyPr/>
        <a:lstStyle/>
        <a:p>
          <a:r>
            <a:rPr lang="en-US"/>
            <a:t>Grip</a:t>
          </a:r>
        </a:p>
      </dgm:t>
    </dgm:pt>
    <dgm:pt modelId="{50205510-7563-4E8C-BE00-3E95671B6E3D}" type="parTrans" cxnId="{C19B2B11-C654-4DC3-BD49-FD749C51CC2D}">
      <dgm:prSet/>
      <dgm:spPr/>
      <dgm:t>
        <a:bodyPr/>
        <a:lstStyle/>
        <a:p>
          <a:endParaRPr lang="en-US"/>
        </a:p>
      </dgm:t>
    </dgm:pt>
    <dgm:pt modelId="{7EE0C6A3-ED46-4577-9464-992AA7674636}" type="sibTrans" cxnId="{C19B2B11-C654-4DC3-BD49-FD749C51CC2D}">
      <dgm:prSet/>
      <dgm:spPr/>
      <dgm:t>
        <a:bodyPr/>
        <a:lstStyle/>
        <a:p>
          <a:r>
            <a:rPr lang="en-US"/>
            <a:t>1</a:t>
          </a:r>
        </a:p>
      </dgm:t>
    </dgm:pt>
    <dgm:pt modelId="{FA0FE7A6-CA9C-445D-86D3-8991A38BB096}">
      <dgm:prSet/>
      <dgm:spPr/>
      <dgm:t>
        <a:bodyPr/>
        <a:lstStyle/>
        <a:p>
          <a:r>
            <a:rPr lang="en-US"/>
            <a:t>Stance and Balance</a:t>
          </a:r>
        </a:p>
      </dgm:t>
    </dgm:pt>
    <dgm:pt modelId="{ABD2A401-2B82-46E8-89BE-4BFE8AFB5A31}" type="parTrans" cxnId="{3E653F81-5F43-42BD-8BFB-C8EAEEC1666E}">
      <dgm:prSet/>
      <dgm:spPr/>
      <dgm:t>
        <a:bodyPr/>
        <a:lstStyle/>
        <a:p>
          <a:endParaRPr lang="en-US"/>
        </a:p>
      </dgm:t>
    </dgm:pt>
    <dgm:pt modelId="{54DB87F4-E865-4588-885C-FE274F6C19B7}" type="sibTrans" cxnId="{3E653F81-5F43-42BD-8BFB-C8EAEEC1666E}">
      <dgm:prSet/>
      <dgm:spPr/>
      <dgm:t>
        <a:bodyPr/>
        <a:lstStyle/>
        <a:p>
          <a:r>
            <a:rPr lang="en-US"/>
            <a:t>2</a:t>
          </a:r>
        </a:p>
      </dgm:t>
    </dgm:pt>
    <dgm:pt modelId="{8899E871-5CBC-43F5-9E34-551E6AEB671F}">
      <dgm:prSet/>
      <dgm:spPr/>
      <dgm:t>
        <a:bodyPr/>
        <a:lstStyle/>
        <a:p>
          <a:r>
            <a:rPr lang="en-US"/>
            <a:t>Load</a:t>
          </a:r>
        </a:p>
      </dgm:t>
    </dgm:pt>
    <dgm:pt modelId="{03FF6FB1-3621-42BB-BF7B-44C488EE07BA}" type="parTrans" cxnId="{7751E2E0-AC22-4970-8248-24FFBEF87109}">
      <dgm:prSet/>
      <dgm:spPr/>
      <dgm:t>
        <a:bodyPr/>
        <a:lstStyle/>
        <a:p>
          <a:endParaRPr lang="en-US"/>
        </a:p>
      </dgm:t>
    </dgm:pt>
    <dgm:pt modelId="{09977098-7655-46B7-BCBE-3EFDAC24ED29}" type="sibTrans" cxnId="{7751E2E0-AC22-4970-8248-24FFBEF87109}">
      <dgm:prSet/>
      <dgm:spPr/>
      <dgm:t>
        <a:bodyPr/>
        <a:lstStyle/>
        <a:p>
          <a:r>
            <a:rPr lang="en-US"/>
            <a:t>3</a:t>
          </a:r>
        </a:p>
      </dgm:t>
    </dgm:pt>
    <dgm:pt modelId="{0EC37798-9EEA-4E8A-AADD-B3E7EB12D991}">
      <dgm:prSet/>
      <dgm:spPr/>
      <dgm:t>
        <a:bodyPr/>
        <a:lstStyle/>
        <a:p>
          <a:r>
            <a:rPr lang="en-US"/>
            <a:t>Stride</a:t>
          </a:r>
        </a:p>
      </dgm:t>
    </dgm:pt>
    <dgm:pt modelId="{5DE7C958-6131-4DF8-A70E-BF2ED3516ACB}" type="parTrans" cxnId="{76FC7B71-10EC-4E51-989D-291CBA64F61B}">
      <dgm:prSet/>
      <dgm:spPr/>
      <dgm:t>
        <a:bodyPr/>
        <a:lstStyle/>
        <a:p>
          <a:endParaRPr lang="en-US"/>
        </a:p>
      </dgm:t>
    </dgm:pt>
    <dgm:pt modelId="{4BA1E0F6-786A-4F03-883B-E95F1C0342BF}" type="sibTrans" cxnId="{76FC7B71-10EC-4E51-989D-291CBA64F61B}">
      <dgm:prSet/>
      <dgm:spPr/>
      <dgm:t>
        <a:bodyPr/>
        <a:lstStyle/>
        <a:p>
          <a:r>
            <a:rPr lang="en-US"/>
            <a:t>4</a:t>
          </a:r>
        </a:p>
      </dgm:t>
    </dgm:pt>
    <dgm:pt modelId="{2B0E96E8-E033-4D62-AB16-119261A1C17F}">
      <dgm:prSet/>
      <dgm:spPr/>
      <dgm:t>
        <a:bodyPr/>
        <a:lstStyle/>
        <a:p>
          <a:r>
            <a:rPr lang="en-US"/>
            <a:t>Swing</a:t>
          </a:r>
        </a:p>
      </dgm:t>
    </dgm:pt>
    <dgm:pt modelId="{50D5F108-7BE0-4C42-BFC9-263628A7CDF2}" type="parTrans" cxnId="{46E2A368-F305-4A6F-AA43-855EB48E2869}">
      <dgm:prSet/>
      <dgm:spPr/>
      <dgm:t>
        <a:bodyPr/>
        <a:lstStyle/>
        <a:p>
          <a:endParaRPr lang="en-US"/>
        </a:p>
      </dgm:t>
    </dgm:pt>
    <dgm:pt modelId="{4DA3038B-E637-4762-B3F8-FA0F3327D060}" type="sibTrans" cxnId="{46E2A368-F305-4A6F-AA43-855EB48E2869}">
      <dgm:prSet/>
      <dgm:spPr/>
      <dgm:t>
        <a:bodyPr/>
        <a:lstStyle/>
        <a:p>
          <a:r>
            <a:rPr lang="en-US"/>
            <a:t>5</a:t>
          </a:r>
        </a:p>
      </dgm:t>
    </dgm:pt>
    <dgm:pt modelId="{2F92B33E-EF71-4AF2-A4C1-6F3578B5FC41}">
      <dgm:prSet/>
      <dgm:spPr/>
      <dgm:t>
        <a:bodyPr/>
        <a:lstStyle/>
        <a:p>
          <a:r>
            <a:rPr lang="en-US"/>
            <a:t>Contact Point</a:t>
          </a:r>
        </a:p>
      </dgm:t>
    </dgm:pt>
    <dgm:pt modelId="{1A98330C-72EF-4C90-9EF5-FD114F2D3CA8}" type="parTrans" cxnId="{B200445F-5830-43C7-9EFE-4E024C1B24DD}">
      <dgm:prSet/>
      <dgm:spPr/>
      <dgm:t>
        <a:bodyPr/>
        <a:lstStyle/>
        <a:p>
          <a:endParaRPr lang="en-US"/>
        </a:p>
      </dgm:t>
    </dgm:pt>
    <dgm:pt modelId="{91E37EAB-AE56-497E-BE97-2C811D90F825}" type="sibTrans" cxnId="{B200445F-5830-43C7-9EFE-4E024C1B24DD}">
      <dgm:prSet/>
      <dgm:spPr/>
      <dgm:t>
        <a:bodyPr/>
        <a:lstStyle/>
        <a:p>
          <a:r>
            <a:rPr lang="en-US"/>
            <a:t>6</a:t>
          </a:r>
        </a:p>
      </dgm:t>
    </dgm:pt>
    <dgm:pt modelId="{07922C98-7138-49A8-9906-E7B187CC4B79}">
      <dgm:prSet/>
      <dgm:spPr/>
      <dgm:t>
        <a:bodyPr/>
        <a:lstStyle/>
        <a:p>
          <a:r>
            <a:rPr lang="en-US"/>
            <a:t>Finish</a:t>
          </a:r>
        </a:p>
      </dgm:t>
    </dgm:pt>
    <dgm:pt modelId="{CDD1300D-1703-49ED-A274-C89AE2F0443D}" type="parTrans" cxnId="{B8B5B846-80B7-4F13-B21C-E203273CFC21}">
      <dgm:prSet/>
      <dgm:spPr/>
      <dgm:t>
        <a:bodyPr/>
        <a:lstStyle/>
        <a:p>
          <a:endParaRPr lang="en-US"/>
        </a:p>
      </dgm:t>
    </dgm:pt>
    <dgm:pt modelId="{F44522D3-A9FD-4DF2-BDA1-DBD3527C48B2}" type="sibTrans" cxnId="{B8B5B846-80B7-4F13-B21C-E203273CFC21}">
      <dgm:prSet/>
      <dgm:spPr/>
      <dgm:t>
        <a:bodyPr/>
        <a:lstStyle/>
        <a:p>
          <a:r>
            <a:rPr lang="en-US"/>
            <a:t>7</a:t>
          </a:r>
        </a:p>
      </dgm:t>
    </dgm:pt>
    <dgm:pt modelId="{AF405458-5460-4353-8CE9-4CBA5F631D38}" type="pres">
      <dgm:prSet presAssocID="{EC2ADCBA-05BE-48A2-8BC4-65C7E041730D}" presName="rootComposite" presStyleCnt="0"/>
      <dgm:spPr/>
    </dgm:pt>
    <dgm:pt modelId="{2897E3F6-FF45-4DDF-A277-698428568A3B}" type="pres">
      <dgm:prSet presAssocID="{EC2ADCBA-05BE-48A2-8BC4-65C7E041730D}" presName="Name0" presStyleCnt="0">
        <dgm:presLayoutVars>
          <dgm:animLvl val="lvl"/>
          <dgm:resizeHandles val="exact"/>
        </dgm:presLayoutVars>
      </dgm:prSet>
      <dgm:spPr/>
    </dgm:pt>
    <dgm:pt modelId="{43743462-5B0B-4056-9AB0-58E52E75FF5A}" type="pres">
      <dgm:prSet presAssocID="{B04B9BE7-0A00-442A-9B4D-9CD612E24039}" presName="compositeNode" presStyleCnt="0">
        <dgm:presLayoutVars>
          <dgm:bulletEnabled val="1"/>
        </dgm:presLayoutVars>
      </dgm:prSet>
      <dgm:spPr/>
    </dgm:pt>
    <dgm:pt modelId="{F36D6695-AA52-49FB-9489-6F8C35DF8082}" type="pres">
      <dgm:prSet presAssocID="{B04B9BE7-0A00-442A-9B4D-9CD612E24039}" presName="bgRect" presStyleCnt="0"/>
      <dgm:spPr/>
    </dgm:pt>
    <dgm:pt modelId="{0F30BF7A-D241-4A88-941E-3A76B4E77D7F}" type="pres">
      <dgm:prSet presAssocID="{B04B9BE7-0A00-442A-9B4D-9CD612E24039}" presName="lineNode" presStyleLbl="bgAccFollowNode1" presStyleIdx="0" presStyleCnt="20"/>
      <dgm:spPr/>
    </dgm:pt>
    <dgm:pt modelId="{15383D9F-09BE-4528-9437-9858AFC4E32F}" type="pres">
      <dgm:prSet presAssocID="{7EE0C6A3-ED46-4577-9464-992AA7674636}" presName="sibTransNodeCircle" presStyleLbl="alignNode1" presStyleIdx="0" presStyleCnt="7">
        <dgm:presLayoutVars>
          <dgm:chMax val="0"/>
          <dgm:bulletEnabled/>
        </dgm:presLayoutVars>
      </dgm:prSet>
      <dgm:spPr/>
    </dgm:pt>
    <dgm:pt modelId="{3C491599-50E8-41D2-BD5E-1431265F920A}" type="pres">
      <dgm:prSet presAssocID="{7EE0C6A3-ED46-4577-9464-992AA7674636}" presName="spacerBetweenCircleAndCallout" presStyleCnt="0">
        <dgm:presLayoutVars/>
      </dgm:prSet>
      <dgm:spPr/>
    </dgm:pt>
    <dgm:pt modelId="{0F1D903D-6B3A-4759-B806-B6CFF2956F89}" type="pres">
      <dgm:prSet presAssocID="{B04B9BE7-0A00-442A-9B4D-9CD612E24039}" presName="nodeText" presStyleLbl="bgAccFollowNode1" presStyleIdx="1" presStyleCnt="20">
        <dgm:presLayoutVars>
          <dgm:bulletEnabled val="1"/>
        </dgm:presLayoutVars>
      </dgm:prSet>
      <dgm:spPr/>
    </dgm:pt>
    <dgm:pt modelId="{837A497C-1C74-48BE-BAA3-0C17D0FCD4E4}" type="pres">
      <dgm:prSet presAssocID="{7EE0C6A3-ED46-4577-9464-992AA7674636}" presName="sibTransComposite" presStyleCnt="0"/>
      <dgm:spPr/>
    </dgm:pt>
    <dgm:pt modelId="{B6ADB0B5-E04D-42B5-96C4-E4CEE9AFE80D}" type="pres">
      <dgm:prSet presAssocID="{7EE0C6A3-ED46-4577-9464-992AA7674636}" presName="chevronShapeSpacer" presStyleCnt="0"/>
      <dgm:spPr/>
    </dgm:pt>
    <dgm:pt modelId="{657A9B17-C1FC-4668-BD33-0AF332F4CF07}" type="pres">
      <dgm:prSet presAssocID="{7EE0C6A3-ED46-4577-9464-992AA7674636}" presName="realChevronShape" presStyleLbl="bgAccFollowNode1" presStyleIdx="2" presStyleCnt="20"/>
      <dgm:spPr/>
    </dgm:pt>
    <dgm:pt modelId="{CB45F3F8-6CEF-47AD-8BAF-CB55B56D66FC}" type="pres">
      <dgm:prSet presAssocID="{7EE0C6A3-ED46-4577-9464-992AA7674636}" presName="sibTransSpacer" presStyleCnt="0"/>
      <dgm:spPr/>
    </dgm:pt>
    <dgm:pt modelId="{1900EC92-1FFC-4B88-88F6-CF3273A48116}" type="pres">
      <dgm:prSet presAssocID="{B04B9BE7-0A00-442A-9B4D-9CD612E24039}" presName="nodeSpacer" presStyleLbl="node1" presStyleIdx="0" presStyleCnt="7"/>
      <dgm:spPr/>
    </dgm:pt>
    <dgm:pt modelId="{BC013F30-B052-4982-B3B4-2302B7B8B999}" type="pres">
      <dgm:prSet presAssocID="{FA0FE7A6-CA9C-445D-86D3-8991A38BB096}" presName="compositeNode" presStyleCnt="0">
        <dgm:presLayoutVars>
          <dgm:bulletEnabled val="1"/>
        </dgm:presLayoutVars>
      </dgm:prSet>
      <dgm:spPr/>
    </dgm:pt>
    <dgm:pt modelId="{5AC262C8-79A1-40D8-9A3B-2E2AB2E73BC5}" type="pres">
      <dgm:prSet presAssocID="{FA0FE7A6-CA9C-445D-86D3-8991A38BB096}" presName="bgRect" presStyleCnt="0"/>
      <dgm:spPr/>
    </dgm:pt>
    <dgm:pt modelId="{3D578090-A808-49FB-8DAE-7FB3C80C723E}" type="pres">
      <dgm:prSet presAssocID="{FA0FE7A6-CA9C-445D-86D3-8991A38BB096}" presName="lineNode" presStyleLbl="bgAccFollowNode1" presStyleIdx="3" presStyleCnt="20"/>
      <dgm:spPr/>
    </dgm:pt>
    <dgm:pt modelId="{97AB4170-B811-4DD3-94DC-982BCFE42481}" type="pres">
      <dgm:prSet presAssocID="{54DB87F4-E865-4588-885C-FE274F6C19B7}" presName="sibTransNodeCircle" presStyleLbl="alignNode1" presStyleIdx="1" presStyleCnt="7">
        <dgm:presLayoutVars>
          <dgm:chMax val="0"/>
          <dgm:bulletEnabled/>
        </dgm:presLayoutVars>
      </dgm:prSet>
      <dgm:spPr/>
    </dgm:pt>
    <dgm:pt modelId="{8C62A574-4F33-46C5-A6C9-03849C14A82F}" type="pres">
      <dgm:prSet presAssocID="{54DB87F4-E865-4588-885C-FE274F6C19B7}" presName="spacerBetweenCircleAndCallout" presStyleCnt="0">
        <dgm:presLayoutVars/>
      </dgm:prSet>
      <dgm:spPr/>
    </dgm:pt>
    <dgm:pt modelId="{2A6E38D6-56F0-4B8A-BCC7-69543F4AFDBE}" type="pres">
      <dgm:prSet presAssocID="{FA0FE7A6-CA9C-445D-86D3-8991A38BB096}" presName="nodeText" presStyleLbl="bgAccFollowNode1" presStyleIdx="4" presStyleCnt="20">
        <dgm:presLayoutVars>
          <dgm:bulletEnabled val="1"/>
        </dgm:presLayoutVars>
      </dgm:prSet>
      <dgm:spPr/>
    </dgm:pt>
    <dgm:pt modelId="{C9EC8782-1256-4C68-98CE-2269F410916F}" type="pres">
      <dgm:prSet presAssocID="{54DB87F4-E865-4588-885C-FE274F6C19B7}" presName="sibTransComposite" presStyleCnt="0"/>
      <dgm:spPr/>
    </dgm:pt>
    <dgm:pt modelId="{4F6E96FD-E4AD-4B20-A386-0B549CAC5EF8}" type="pres">
      <dgm:prSet presAssocID="{54DB87F4-E865-4588-885C-FE274F6C19B7}" presName="chevronShapeSpacer" presStyleCnt="0"/>
      <dgm:spPr/>
    </dgm:pt>
    <dgm:pt modelId="{347329B2-2164-472F-9366-0B28AFDE106D}" type="pres">
      <dgm:prSet presAssocID="{54DB87F4-E865-4588-885C-FE274F6C19B7}" presName="realChevronShape" presStyleLbl="bgAccFollowNode1" presStyleIdx="5" presStyleCnt="20"/>
      <dgm:spPr/>
    </dgm:pt>
    <dgm:pt modelId="{6B421635-D0B0-4915-8CF7-ADBBC736F88E}" type="pres">
      <dgm:prSet presAssocID="{54DB87F4-E865-4588-885C-FE274F6C19B7}" presName="sibTransSpacer" presStyleCnt="0"/>
      <dgm:spPr/>
    </dgm:pt>
    <dgm:pt modelId="{6FA3C29F-6653-470D-88C6-E9E5174D5AB3}" type="pres">
      <dgm:prSet presAssocID="{FA0FE7A6-CA9C-445D-86D3-8991A38BB096}" presName="nodeSpacer" presStyleLbl="node1" presStyleIdx="1" presStyleCnt="7"/>
      <dgm:spPr/>
    </dgm:pt>
    <dgm:pt modelId="{49CA80AA-FC51-4D89-A638-0F666A57A354}" type="pres">
      <dgm:prSet presAssocID="{8899E871-5CBC-43F5-9E34-551E6AEB671F}" presName="compositeNode" presStyleCnt="0">
        <dgm:presLayoutVars>
          <dgm:bulletEnabled val="1"/>
        </dgm:presLayoutVars>
      </dgm:prSet>
      <dgm:spPr/>
    </dgm:pt>
    <dgm:pt modelId="{4EFE266E-3C95-4386-BE80-10F4CE5C2ED5}" type="pres">
      <dgm:prSet presAssocID="{8899E871-5CBC-43F5-9E34-551E6AEB671F}" presName="bgRect" presStyleCnt="0"/>
      <dgm:spPr/>
    </dgm:pt>
    <dgm:pt modelId="{C7FD5C3A-3127-4617-A225-1C4E3084D2F8}" type="pres">
      <dgm:prSet presAssocID="{8899E871-5CBC-43F5-9E34-551E6AEB671F}" presName="lineNode" presStyleLbl="bgAccFollowNode1" presStyleIdx="6" presStyleCnt="20"/>
      <dgm:spPr/>
    </dgm:pt>
    <dgm:pt modelId="{FE736724-0C12-4D9C-B84A-948ECDFD3802}" type="pres">
      <dgm:prSet presAssocID="{09977098-7655-46B7-BCBE-3EFDAC24ED29}" presName="sibTransNodeCircle" presStyleLbl="alignNode1" presStyleIdx="2" presStyleCnt="7">
        <dgm:presLayoutVars>
          <dgm:chMax val="0"/>
          <dgm:bulletEnabled/>
        </dgm:presLayoutVars>
      </dgm:prSet>
      <dgm:spPr/>
    </dgm:pt>
    <dgm:pt modelId="{AAA8DEE3-0A4E-4D1F-AB76-CD0679933E64}" type="pres">
      <dgm:prSet presAssocID="{09977098-7655-46B7-BCBE-3EFDAC24ED29}" presName="spacerBetweenCircleAndCallout" presStyleCnt="0">
        <dgm:presLayoutVars/>
      </dgm:prSet>
      <dgm:spPr/>
    </dgm:pt>
    <dgm:pt modelId="{646E8E5F-229D-4C5E-8B3D-82FEC1CDBB11}" type="pres">
      <dgm:prSet presAssocID="{8899E871-5CBC-43F5-9E34-551E6AEB671F}" presName="nodeText" presStyleLbl="bgAccFollowNode1" presStyleIdx="7" presStyleCnt="20">
        <dgm:presLayoutVars>
          <dgm:bulletEnabled val="1"/>
        </dgm:presLayoutVars>
      </dgm:prSet>
      <dgm:spPr/>
    </dgm:pt>
    <dgm:pt modelId="{4DBC7201-77C1-4540-938C-55F7FAFF5F1C}" type="pres">
      <dgm:prSet presAssocID="{09977098-7655-46B7-BCBE-3EFDAC24ED29}" presName="sibTransComposite" presStyleCnt="0"/>
      <dgm:spPr/>
    </dgm:pt>
    <dgm:pt modelId="{9D05D2ED-A8BE-458B-A5FC-7A11376CD961}" type="pres">
      <dgm:prSet presAssocID="{09977098-7655-46B7-BCBE-3EFDAC24ED29}" presName="chevronShapeSpacer" presStyleCnt="0"/>
      <dgm:spPr/>
    </dgm:pt>
    <dgm:pt modelId="{9C30D371-AC47-4E0F-B1B1-EA541AAC71D8}" type="pres">
      <dgm:prSet presAssocID="{09977098-7655-46B7-BCBE-3EFDAC24ED29}" presName="realChevronShape" presStyleLbl="bgAccFollowNode1" presStyleIdx="8" presStyleCnt="20"/>
      <dgm:spPr/>
    </dgm:pt>
    <dgm:pt modelId="{837355D9-633B-4FA5-95BB-48D6D6170EFA}" type="pres">
      <dgm:prSet presAssocID="{09977098-7655-46B7-BCBE-3EFDAC24ED29}" presName="sibTransSpacer" presStyleCnt="0"/>
      <dgm:spPr/>
    </dgm:pt>
    <dgm:pt modelId="{B4F5F5A4-DFF3-4A0A-A8E8-F74CB9E25F45}" type="pres">
      <dgm:prSet presAssocID="{8899E871-5CBC-43F5-9E34-551E6AEB671F}" presName="nodeSpacer" presStyleLbl="node1" presStyleIdx="2" presStyleCnt="7"/>
      <dgm:spPr/>
    </dgm:pt>
    <dgm:pt modelId="{38910A01-C734-4E97-859A-4BDE2451A28D}" type="pres">
      <dgm:prSet presAssocID="{0EC37798-9EEA-4E8A-AADD-B3E7EB12D991}" presName="compositeNode" presStyleCnt="0">
        <dgm:presLayoutVars>
          <dgm:bulletEnabled val="1"/>
        </dgm:presLayoutVars>
      </dgm:prSet>
      <dgm:spPr/>
    </dgm:pt>
    <dgm:pt modelId="{9AF3AD24-2933-42F3-BEC4-7411AEFF2E10}" type="pres">
      <dgm:prSet presAssocID="{0EC37798-9EEA-4E8A-AADD-B3E7EB12D991}" presName="bgRect" presStyleCnt="0"/>
      <dgm:spPr/>
    </dgm:pt>
    <dgm:pt modelId="{507D9F90-8E4E-4FF3-A8D8-7B507C71D439}" type="pres">
      <dgm:prSet presAssocID="{0EC37798-9EEA-4E8A-AADD-B3E7EB12D991}" presName="lineNode" presStyleLbl="bgAccFollowNode1" presStyleIdx="9" presStyleCnt="20"/>
      <dgm:spPr/>
    </dgm:pt>
    <dgm:pt modelId="{1785D458-8291-4940-9ED1-31AC35922CC1}" type="pres">
      <dgm:prSet presAssocID="{4BA1E0F6-786A-4F03-883B-E95F1C0342BF}" presName="sibTransNodeCircle" presStyleLbl="alignNode1" presStyleIdx="3" presStyleCnt="7">
        <dgm:presLayoutVars>
          <dgm:chMax val="0"/>
          <dgm:bulletEnabled/>
        </dgm:presLayoutVars>
      </dgm:prSet>
      <dgm:spPr/>
    </dgm:pt>
    <dgm:pt modelId="{AD6179E3-90F3-4D55-B580-D472368645E6}" type="pres">
      <dgm:prSet presAssocID="{4BA1E0F6-786A-4F03-883B-E95F1C0342BF}" presName="spacerBetweenCircleAndCallout" presStyleCnt="0">
        <dgm:presLayoutVars/>
      </dgm:prSet>
      <dgm:spPr/>
    </dgm:pt>
    <dgm:pt modelId="{3BD4A72E-CFC1-426F-9DBF-5BA3BB0D58F6}" type="pres">
      <dgm:prSet presAssocID="{0EC37798-9EEA-4E8A-AADD-B3E7EB12D991}" presName="nodeText" presStyleLbl="bgAccFollowNode1" presStyleIdx="10" presStyleCnt="20">
        <dgm:presLayoutVars>
          <dgm:bulletEnabled val="1"/>
        </dgm:presLayoutVars>
      </dgm:prSet>
      <dgm:spPr/>
    </dgm:pt>
    <dgm:pt modelId="{11F8C3BF-DAF6-49B4-9560-0D89AFC1B7D0}" type="pres">
      <dgm:prSet presAssocID="{4BA1E0F6-786A-4F03-883B-E95F1C0342BF}" presName="sibTransComposite" presStyleCnt="0"/>
      <dgm:spPr/>
    </dgm:pt>
    <dgm:pt modelId="{8681F423-8071-439B-908D-AAFC192A5040}" type="pres">
      <dgm:prSet presAssocID="{4BA1E0F6-786A-4F03-883B-E95F1C0342BF}" presName="chevronShapeSpacer" presStyleCnt="0"/>
      <dgm:spPr/>
    </dgm:pt>
    <dgm:pt modelId="{5E4E7C81-390B-4445-8849-7BEA0F40CB9C}" type="pres">
      <dgm:prSet presAssocID="{4BA1E0F6-786A-4F03-883B-E95F1C0342BF}" presName="realChevronShape" presStyleLbl="bgAccFollowNode1" presStyleIdx="11" presStyleCnt="20"/>
      <dgm:spPr/>
    </dgm:pt>
    <dgm:pt modelId="{E2C23192-52A9-431E-AC80-60E01D03CF2F}" type="pres">
      <dgm:prSet presAssocID="{4BA1E0F6-786A-4F03-883B-E95F1C0342BF}" presName="sibTransSpacer" presStyleCnt="0"/>
      <dgm:spPr/>
    </dgm:pt>
    <dgm:pt modelId="{3791712F-EC93-4E24-927D-610EF1CD5703}" type="pres">
      <dgm:prSet presAssocID="{0EC37798-9EEA-4E8A-AADD-B3E7EB12D991}" presName="nodeSpacer" presStyleLbl="node1" presStyleIdx="3" presStyleCnt="7"/>
      <dgm:spPr/>
    </dgm:pt>
    <dgm:pt modelId="{073C07BE-F366-490A-9037-02E5C9488AB0}" type="pres">
      <dgm:prSet presAssocID="{2B0E96E8-E033-4D62-AB16-119261A1C17F}" presName="compositeNode" presStyleCnt="0">
        <dgm:presLayoutVars>
          <dgm:bulletEnabled val="1"/>
        </dgm:presLayoutVars>
      </dgm:prSet>
      <dgm:spPr/>
    </dgm:pt>
    <dgm:pt modelId="{E37AE6F6-5EFE-48D5-AC12-F42740E99C23}" type="pres">
      <dgm:prSet presAssocID="{2B0E96E8-E033-4D62-AB16-119261A1C17F}" presName="bgRect" presStyleCnt="0"/>
      <dgm:spPr/>
    </dgm:pt>
    <dgm:pt modelId="{9B4EAF51-234C-4D56-8340-71ECF1625B11}" type="pres">
      <dgm:prSet presAssocID="{2B0E96E8-E033-4D62-AB16-119261A1C17F}" presName="lineNode" presStyleLbl="bgAccFollowNode1" presStyleIdx="12" presStyleCnt="20"/>
      <dgm:spPr/>
    </dgm:pt>
    <dgm:pt modelId="{726C905A-0D60-4FA6-AAF9-6D20F011C510}" type="pres">
      <dgm:prSet presAssocID="{4DA3038B-E637-4762-B3F8-FA0F3327D060}" presName="sibTransNodeCircle" presStyleLbl="alignNode1" presStyleIdx="4" presStyleCnt="7">
        <dgm:presLayoutVars>
          <dgm:chMax val="0"/>
          <dgm:bulletEnabled/>
        </dgm:presLayoutVars>
      </dgm:prSet>
      <dgm:spPr/>
    </dgm:pt>
    <dgm:pt modelId="{5EB2F0E4-08AC-400E-A9DA-A311483D0B8A}" type="pres">
      <dgm:prSet presAssocID="{4DA3038B-E637-4762-B3F8-FA0F3327D060}" presName="spacerBetweenCircleAndCallout" presStyleCnt="0">
        <dgm:presLayoutVars/>
      </dgm:prSet>
      <dgm:spPr/>
    </dgm:pt>
    <dgm:pt modelId="{EDDFD56D-D57F-4ABD-A55E-159E988FB3FD}" type="pres">
      <dgm:prSet presAssocID="{2B0E96E8-E033-4D62-AB16-119261A1C17F}" presName="nodeText" presStyleLbl="bgAccFollowNode1" presStyleIdx="13" presStyleCnt="20">
        <dgm:presLayoutVars>
          <dgm:bulletEnabled val="1"/>
        </dgm:presLayoutVars>
      </dgm:prSet>
      <dgm:spPr/>
    </dgm:pt>
    <dgm:pt modelId="{52DD7F1C-5114-4AFB-BFFA-CA0F1A9C01F6}" type="pres">
      <dgm:prSet presAssocID="{4DA3038B-E637-4762-B3F8-FA0F3327D060}" presName="sibTransComposite" presStyleCnt="0"/>
      <dgm:spPr/>
    </dgm:pt>
    <dgm:pt modelId="{76610D50-B9F2-4646-8D1D-EC85F8936097}" type="pres">
      <dgm:prSet presAssocID="{4DA3038B-E637-4762-B3F8-FA0F3327D060}" presName="chevronShapeSpacer" presStyleCnt="0"/>
      <dgm:spPr/>
    </dgm:pt>
    <dgm:pt modelId="{0A1C6ECF-1004-452E-A3F4-66A1FA5212E5}" type="pres">
      <dgm:prSet presAssocID="{4DA3038B-E637-4762-B3F8-FA0F3327D060}" presName="realChevronShape" presStyleLbl="bgAccFollowNode1" presStyleIdx="14" presStyleCnt="20"/>
      <dgm:spPr/>
    </dgm:pt>
    <dgm:pt modelId="{F71FB54D-8C62-4F80-B688-FDCD7CA36EFF}" type="pres">
      <dgm:prSet presAssocID="{4DA3038B-E637-4762-B3F8-FA0F3327D060}" presName="sibTransSpacer" presStyleCnt="0"/>
      <dgm:spPr/>
    </dgm:pt>
    <dgm:pt modelId="{59BC68CC-1033-46D3-BCBE-FCEF32EEFCB2}" type="pres">
      <dgm:prSet presAssocID="{2B0E96E8-E033-4D62-AB16-119261A1C17F}" presName="nodeSpacer" presStyleLbl="node1" presStyleIdx="4" presStyleCnt="7"/>
      <dgm:spPr/>
    </dgm:pt>
    <dgm:pt modelId="{CC09FFE2-50CF-4A81-B137-FE5EB26A8734}" type="pres">
      <dgm:prSet presAssocID="{2F92B33E-EF71-4AF2-A4C1-6F3578B5FC41}" presName="compositeNode" presStyleCnt="0">
        <dgm:presLayoutVars>
          <dgm:bulletEnabled val="1"/>
        </dgm:presLayoutVars>
      </dgm:prSet>
      <dgm:spPr/>
    </dgm:pt>
    <dgm:pt modelId="{6254D096-4D50-49AB-B614-4F239B677D4C}" type="pres">
      <dgm:prSet presAssocID="{2F92B33E-EF71-4AF2-A4C1-6F3578B5FC41}" presName="bgRect" presStyleCnt="0"/>
      <dgm:spPr/>
    </dgm:pt>
    <dgm:pt modelId="{DB182341-D0FB-4E6C-80B2-9727E53BA64D}" type="pres">
      <dgm:prSet presAssocID="{2F92B33E-EF71-4AF2-A4C1-6F3578B5FC41}" presName="lineNode" presStyleLbl="bgAccFollowNode1" presStyleIdx="15" presStyleCnt="20"/>
      <dgm:spPr/>
    </dgm:pt>
    <dgm:pt modelId="{8164639B-8EC9-4205-8871-FA44E2251B99}" type="pres">
      <dgm:prSet presAssocID="{91E37EAB-AE56-497E-BE97-2C811D90F825}" presName="sibTransNodeCircle" presStyleLbl="alignNode1" presStyleIdx="5" presStyleCnt="7">
        <dgm:presLayoutVars>
          <dgm:chMax val="0"/>
          <dgm:bulletEnabled/>
        </dgm:presLayoutVars>
      </dgm:prSet>
      <dgm:spPr/>
    </dgm:pt>
    <dgm:pt modelId="{ADFB7F0E-4A82-4EB3-A851-668AAD674B40}" type="pres">
      <dgm:prSet presAssocID="{91E37EAB-AE56-497E-BE97-2C811D90F825}" presName="spacerBetweenCircleAndCallout" presStyleCnt="0">
        <dgm:presLayoutVars/>
      </dgm:prSet>
      <dgm:spPr/>
    </dgm:pt>
    <dgm:pt modelId="{4099ED74-A2E4-409B-B787-570A5F8A8ACF}" type="pres">
      <dgm:prSet presAssocID="{2F92B33E-EF71-4AF2-A4C1-6F3578B5FC41}" presName="nodeText" presStyleLbl="bgAccFollowNode1" presStyleIdx="16" presStyleCnt="20">
        <dgm:presLayoutVars>
          <dgm:bulletEnabled val="1"/>
        </dgm:presLayoutVars>
      </dgm:prSet>
      <dgm:spPr/>
    </dgm:pt>
    <dgm:pt modelId="{0BC3E0A6-3496-45DB-9E0D-592E4D84C359}" type="pres">
      <dgm:prSet presAssocID="{91E37EAB-AE56-497E-BE97-2C811D90F825}" presName="sibTransComposite" presStyleCnt="0"/>
      <dgm:spPr/>
    </dgm:pt>
    <dgm:pt modelId="{5830D319-8422-4BE4-B949-EA517AEA6B13}" type="pres">
      <dgm:prSet presAssocID="{91E37EAB-AE56-497E-BE97-2C811D90F825}" presName="chevronShapeSpacer" presStyleCnt="0"/>
      <dgm:spPr/>
    </dgm:pt>
    <dgm:pt modelId="{629F9D56-1506-4AC9-A344-8B7FB1961302}" type="pres">
      <dgm:prSet presAssocID="{91E37EAB-AE56-497E-BE97-2C811D90F825}" presName="realChevronShape" presStyleLbl="bgAccFollowNode1" presStyleIdx="17" presStyleCnt="20"/>
      <dgm:spPr/>
    </dgm:pt>
    <dgm:pt modelId="{42AA3DBA-EC70-4706-8B36-C15C5A942D19}" type="pres">
      <dgm:prSet presAssocID="{91E37EAB-AE56-497E-BE97-2C811D90F825}" presName="sibTransSpacer" presStyleCnt="0"/>
      <dgm:spPr/>
    </dgm:pt>
    <dgm:pt modelId="{95FEF073-58AA-4E2C-91E1-1FC071586677}" type="pres">
      <dgm:prSet presAssocID="{2F92B33E-EF71-4AF2-A4C1-6F3578B5FC41}" presName="nodeSpacer" presStyleLbl="node1" presStyleIdx="5" presStyleCnt="7"/>
      <dgm:spPr/>
    </dgm:pt>
    <dgm:pt modelId="{140A93CC-32BD-4CE9-8A16-363373A0CB66}" type="pres">
      <dgm:prSet presAssocID="{07922C98-7138-49A8-9906-E7B187CC4B79}" presName="compositeNode" presStyleCnt="0">
        <dgm:presLayoutVars>
          <dgm:bulletEnabled val="1"/>
        </dgm:presLayoutVars>
      </dgm:prSet>
      <dgm:spPr/>
    </dgm:pt>
    <dgm:pt modelId="{1FCD0DC7-8A3E-4ED1-98DA-F73E9F91D801}" type="pres">
      <dgm:prSet presAssocID="{07922C98-7138-49A8-9906-E7B187CC4B79}" presName="bgRect" presStyleCnt="0"/>
      <dgm:spPr/>
    </dgm:pt>
    <dgm:pt modelId="{CC7EE1E1-24C0-4C49-AA9D-76006DAAE88F}" type="pres">
      <dgm:prSet presAssocID="{07922C98-7138-49A8-9906-E7B187CC4B79}" presName="lineNode" presStyleLbl="bgAccFollowNode1" presStyleIdx="18" presStyleCnt="20"/>
      <dgm:spPr/>
    </dgm:pt>
    <dgm:pt modelId="{BF584710-0EC2-4FFF-8AFA-CDF2363C4889}" type="pres">
      <dgm:prSet presAssocID="{F44522D3-A9FD-4DF2-BDA1-DBD3527C48B2}" presName="sibTransNodeCircle" presStyleLbl="alignNode1" presStyleIdx="6" presStyleCnt="7">
        <dgm:presLayoutVars>
          <dgm:chMax val="0"/>
          <dgm:bulletEnabled/>
        </dgm:presLayoutVars>
      </dgm:prSet>
      <dgm:spPr/>
    </dgm:pt>
    <dgm:pt modelId="{B606651D-3C07-4B2F-8A01-2114EA6F64ED}" type="pres">
      <dgm:prSet presAssocID="{F44522D3-A9FD-4DF2-BDA1-DBD3527C48B2}" presName="spacerBetweenCircleAndCallout" presStyleCnt="0">
        <dgm:presLayoutVars/>
      </dgm:prSet>
      <dgm:spPr/>
    </dgm:pt>
    <dgm:pt modelId="{9EBA7260-68C3-4ED9-B9F1-EB48FAAE90F3}" type="pres">
      <dgm:prSet presAssocID="{07922C98-7138-49A8-9906-E7B187CC4B79}" presName="nodeText" presStyleLbl="bgAccFollowNode1" presStyleIdx="19" presStyleCnt="20">
        <dgm:presLayoutVars>
          <dgm:bulletEnabled val="1"/>
        </dgm:presLayoutVars>
      </dgm:prSet>
      <dgm:spPr/>
    </dgm:pt>
    <dgm:pt modelId="{8C1F46F1-6C6D-4CAD-9A19-74BDBF257658}" type="pres">
      <dgm:prSet presAssocID="{07922C98-7138-49A8-9906-E7B187CC4B79}" presName="nodeSpacer" presStyleLbl="node1" presStyleIdx="6" presStyleCnt="7"/>
      <dgm:spPr/>
    </dgm:pt>
  </dgm:ptLst>
  <dgm:cxnLst>
    <dgm:cxn modelId="{1C0011C4-772E-44F6-A451-7F48A2D057CC}" type="presOf" srcId="{4DA3038B-E637-4762-B3F8-FA0F3327D060}" destId="{726C905A-0D60-4FA6-AAF9-6D20F011C510}" srcOrd="0" destOrd="0" presId="urn:microsoft.com/office/officeart/2016/7/layout/LinProcess1"/>
    <dgm:cxn modelId="{DFBE19E8-C80C-47BF-B0C8-58F8840CDEBB}" type="presOf" srcId="{B04B9BE7-0A00-442A-9B4D-9CD612E24039}" destId="{0F1D903D-6B3A-4759-B806-B6CFF2956F89}" srcOrd="0" destOrd="0" presId="urn:microsoft.com/office/officeart/2016/7/layout/LinProcess1"/>
    <dgm:cxn modelId="{48FC45CE-F4FA-45E1-A6A0-D4742E8C6D26}" type="presOf" srcId="{8899E871-5CBC-43F5-9E34-551E6AEB671F}" destId="{646E8E5F-229D-4C5E-8B3D-82FEC1CDBB11}" srcOrd="0" destOrd="0" presId="urn:microsoft.com/office/officeart/2016/7/layout/LinProcess1"/>
    <dgm:cxn modelId="{E30B8B5A-2C1D-49A0-8E53-859E2B14B267}" type="presOf" srcId="{F44522D3-A9FD-4DF2-BDA1-DBD3527C48B2}" destId="{BF584710-0EC2-4FFF-8AFA-CDF2363C4889}" srcOrd="0" destOrd="0" presId="urn:microsoft.com/office/officeart/2016/7/layout/LinProcess1"/>
    <dgm:cxn modelId="{7751E2E0-AC22-4970-8248-24FFBEF87109}" srcId="{EC2ADCBA-05BE-48A2-8BC4-65C7E041730D}" destId="{8899E871-5CBC-43F5-9E34-551E6AEB671F}" srcOrd="2" destOrd="0" parTransId="{03FF6FB1-3621-42BB-BF7B-44C488EE07BA}" sibTransId="{09977098-7655-46B7-BCBE-3EFDAC24ED29}"/>
    <dgm:cxn modelId="{6BA77572-59C4-4B02-AFAB-F2AB584FD400}" type="presOf" srcId="{09977098-7655-46B7-BCBE-3EFDAC24ED29}" destId="{FE736724-0C12-4D9C-B84A-948ECDFD3802}" srcOrd="0" destOrd="0" presId="urn:microsoft.com/office/officeart/2016/7/layout/LinProcess1"/>
    <dgm:cxn modelId="{1D8AB50E-76A4-4B5F-9E5F-B3981F6B7E92}" type="presOf" srcId="{54DB87F4-E865-4588-885C-FE274F6C19B7}" destId="{97AB4170-B811-4DD3-94DC-982BCFE42481}" srcOrd="0" destOrd="0" presId="urn:microsoft.com/office/officeart/2016/7/layout/LinProcess1"/>
    <dgm:cxn modelId="{66B0581F-B083-47F3-8E7F-493A497638DB}" type="presOf" srcId="{2B0E96E8-E033-4D62-AB16-119261A1C17F}" destId="{EDDFD56D-D57F-4ABD-A55E-159E988FB3FD}" srcOrd="0" destOrd="0" presId="urn:microsoft.com/office/officeart/2016/7/layout/LinProcess1"/>
    <dgm:cxn modelId="{76FC7B71-10EC-4E51-989D-291CBA64F61B}" srcId="{EC2ADCBA-05BE-48A2-8BC4-65C7E041730D}" destId="{0EC37798-9EEA-4E8A-AADD-B3E7EB12D991}" srcOrd="3" destOrd="0" parTransId="{5DE7C958-6131-4DF8-A70E-BF2ED3516ACB}" sibTransId="{4BA1E0F6-786A-4F03-883B-E95F1C0342BF}"/>
    <dgm:cxn modelId="{623228DA-F64E-4DA3-ABF0-2687D0B44820}" type="presOf" srcId="{07922C98-7138-49A8-9906-E7B187CC4B79}" destId="{9EBA7260-68C3-4ED9-B9F1-EB48FAAE90F3}" srcOrd="0" destOrd="0" presId="urn:microsoft.com/office/officeart/2016/7/layout/LinProcess1"/>
    <dgm:cxn modelId="{1F068ED6-1B47-4D9A-894F-2B742449C7F4}" type="presOf" srcId="{FA0FE7A6-CA9C-445D-86D3-8991A38BB096}" destId="{2A6E38D6-56F0-4B8A-BCC7-69543F4AFDBE}" srcOrd="0" destOrd="0" presId="urn:microsoft.com/office/officeart/2016/7/layout/LinProcess1"/>
    <dgm:cxn modelId="{E5246290-6EE5-4A0B-A78F-A07E6B586DDB}" type="presOf" srcId="{7EE0C6A3-ED46-4577-9464-992AA7674636}" destId="{15383D9F-09BE-4528-9437-9858AFC4E32F}" srcOrd="0" destOrd="0" presId="urn:microsoft.com/office/officeart/2016/7/layout/LinProcess1"/>
    <dgm:cxn modelId="{B8B5B846-80B7-4F13-B21C-E203273CFC21}" srcId="{EC2ADCBA-05BE-48A2-8BC4-65C7E041730D}" destId="{07922C98-7138-49A8-9906-E7B187CC4B79}" srcOrd="6" destOrd="0" parTransId="{CDD1300D-1703-49ED-A274-C89AE2F0443D}" sibTransId="{F44522D3-A9FD-4DF2-BDA1-DBD3527C48B2}"/>
    <dgm:cxn modelId="{3E653F81-5F43-42BD-8BFB-C8EAEEC1666E}" srcId="{EC2ADCBA-05BE-48A2-8BC4-65C7E041730D}" destId="{FA0FE7A6-CA9C-445D-86D3-8991A38BB096}" srcOrd="1" destOrd="0" parTransId="{ABD2A401-2B82-46E8-89BE-4BFE8AFB5A31}" sibTransId="{54DB87F4-E865-4588-885C-FE274F6C19B7}"/>
    <dgm:cxn modelId="{46E2A368-F305-4A6F-AA43-855EB48E2869}" srcId="{EC2ADCBA-05BE-48A2-8BC4-65C7E041730D}" destId="{2B0E96E8-E033-4D62-AB16-119261A1C17F}" srcOrd="4" destOrd="0" parTransId="{50D5F108-7BE0-4C42-BFC9-263628A7CDF2}" sibTransId="{4DA3038B-E637-4762-B3F8-FA0F3327D060}"/>
    <dgm:cxn modelId="{6A1E3DA0-157E-47CD-8AED-D9702697D7B4}" type="presOf" srcId="{0EC37798-9EEA-4E8A-AADD-B3E7EB12D991}" destId="{3BD4A72E-CFC1-426F-9DBF-5BA3BB0D58F6}" srcOrd="0" destOrd="0" presId="urn:microsoft.com/office/officeart/2016/7/layout/LinProcess1"/>
    <dgm:cxn modelId="{B1437528-A092-4769-BA74-426FE5F1E82F}" type="presOf" srcId="{2F92B33E-EF71-4AF2-A4C1-6F3578B5FC41}" destId="{4099ED74-A2E4-409B-B787-570A5F8A8ACF}" srcOrd="0" destOrd="0" presId="urn:microsoft.com/office/officeart/2016/7/layout/LinProcess1"/>
    <dgm:cxn modelId="{C19B2B11-C654-4DC3-BD49-FD749C51CC2D}" srcId="{EC2ADCBA-05BE-48A2-8BC4-65C7E041730D}" destId="{B04B9BE7-0A00-442A-9B4D-9CD612E24039}" srcOrd="0" destOrd="0" parTransId="{50205510-7563-4E8C-BE00-3E95671B6E3D}" sibTransId="{7EE0C6A3-ED46-4577-9464-992AA7674636}"/>
    <dgm:cxn modelId="{F17AD6FC-053B-4DD2-B6E6-281B40638E23}" type="presOf" srcId="{91E37EAB-AE56-497E-BE97-2C811D90F825}" destId="{8164639B-8EC9-4205-8871-FA44E2251B99}" srcOrd="0" destOrd="0" presId="urn:microsoft.com/office/officeart/2016/7/layout/LinProcess1"/>
    <dgm:cxn modelId="{B200445F-5830-43C7-9EFE-4E024C1B24DD}" srcId="{EC2ADCBA-05BE-48A2-8BC4-65C7E041730D}" destId="{2F92B33E-EF71-4AF2-A4C1-6F3578B5FC41}" srcOrd="5" destOrd="0" parTransId="{1A98330C-72EF-4C90-9EF5-FD114F2D3CA8}" sibTransId="{91E37EAB-AE56-497E-BE97-2C811D90F825}"/>
    <dgm:cxn modelId="{66AE2709-8E32-450E-ABE5-1004C3845E4C}" type="presOf" srcId="{EC2ADCBA-05BE-48A2-8BC4-65C7E041730D}" destId="{AF405458-5460-4353-8CE9-4CBA5F631D38}" srcOrd="0" destOrd="0" presId="urn:microsoft.com/office/officeart/2016/7/layout/LinProcess1"/>
    <dgm:cxn modelId="{AA4932D0-6943-4852-9685-8A04F7845F80}" type="presOf" srcId="{4BA1E0F6-786A-4F03-883B-E95F1C0342BF}" destId="{1785D458-8291-4940-9ED1-31AC35922CC1}" srcOrd="0" destOrd="0" presId="urn:microsoft.com/office/officeart/2016/7/layout/LinProcess1"/>
    <dgm:cxn modelId="{56AB08E7-AAE1-437A-BBDD-A54FD201E421}" type="presParOf" srcId="{AF405458-5460-4353-8CE9-4CBA5F631D38}" destId="{2897E3F6-FF45-4DDF-A277-698428568A3B}" srcOrd="0" destOrd="0" presId="urn:microsoft.com/office/officeart/2016/7/layout/LinProcess1"/>
    <dgm:cxn modelId="{5B8F3366-7AB1-4F7B-8713-7897F36B69AA}" type="presParOf" srcId="{2897E3F6-FF45-4DDF-A277-698428568A3B}" destId="{43743462-5B0B-4056-9AB0-58E52E75FF5A}" srcOrd="0" destOrd="0" presId="urn:microsoft.com/office/officeart/2016/7/layout/LinProcess1"/>
    <dgm:cxn modelId="{DA2A8130-4173-4522-AE94-7B99DCBDA635}" type="presParOf" srcId="{43743462-5B0B-4056-9AB0-58E52E75FF5A}" destId="{F36D6695-AA52-49FB-9489-6F8C35DF8082}" srcOrd="0" destOrd="0" presId="urn:microsoft.com/office/officeart/2016/7/layout/LinProcess1"/>
    <dgm:cxn modelId="{82F43B42-DDF8-4194-B595-7CC730BEDE32}" type="presParOf" srcId="{43743462-5B0B-4056-9AB0-58E52E75FF5A}" destId="{0F30BF7A-D241-4A88-941E-3A76B4E77D7F}" srcOrd="1" destOrd="0" presId="urn:microsoft.com/office/officeart/2016/7/layout/LinProcess1"/>
    <dgm:cxn modelId="{9FE0F52C-4E22-4E61-A8BA-D3E41C39ABE7}" type="presParOf" srcId="{43743462-5B0B-4056-9AB0-58E52E75FF5A}" destId="{15383D9F-09BE-4528-9437-9858AFC4E32F}" srcOrd="2" destOrd="0" presId="urn:microsoft.com/office/officeart/2016/7/layout/LinProcess1"/>
    <dgm:cxn modelId="{F8D98852-E4FF-4E0C-B9F9-B7615D756A0F}" type="presParOf" srcId="{43743462-5B0B-4056-9AB0-58E52E75FF5A}" destId="{3C491599-50E8-41D2-BD5E-1431265F920A}" srcOrd="3" destOrd="0" presId="urn:microsoft.com/office/officeart/2016/7/layout/LinProcess1"/>
    <dgm:cxn modelId="{E311E412-A729-45D4-81FF-657C6CA1CBE3}" type="presParOf" srcId="{43743462-5B0B-4056-9AB0-58E52E75FF5A}" destId="{0F1D903D-6B3A-4759-B806-B6CFF2956F89}" srcOrd="4" destOrd="0" presId="urn:microsoft.com/office/officeart/2016/7/layout/LinProcess1"/>
    <dgm:cxn modelId="{26164DB4-63DF-4905-A2A3-F078D12591FB}" type="presParOf" srcId="{2897E3F6-FF45-4DDF-A277-698428568A3B}" destId="{837A497C-1C74-48BE-BAA3-0C17D0FCD4E4}" srcOrd="1" destOrd="0" presId="urn:microsoft.com/office/officeart/2016/7/layout/LinProcess1"/>
    <dgm:cxn modelId="{31759651-EF47-4DB8-A0CC-AB0208D1E01D}" type="presParOf" srcId="{837A497C-1C74-48BE-BAA3-0C17D0FCD4E4}" destId="{B6ADB0B5-E04D-42B5-96C4-E4CEE9AFE80D}" srcOrd="0" destOrd="0" presId="urn:microsoft.com/office/officeart/2016/7/layout/LinProcess1"/>
    <dgm:cxn modelId="{9C06F4B4-A5A8-459A-AB4C-1F7841FDA748}" type="presParOf" srcId="{837A497C-1C74-48BE-BAA3-0C17D0FCD4E4}" destId="{657A9B17-C1FC-4668-BD33-0AF332F4CF07}" srcOrd="1" destOrd="0" presId="urn:microsoft.com/office/officeart/2016/7/layout/LinProcess1"/>
    <dgm:cxn modelId="{FC1DF6B2-C365-43BE-9B44-B2BC9135E3CA}" type="presParOf" srcId="{2897E3F6-FF45-4DDF-A277-698428568A3B}" destId="{CB45F3F8-6CEF-47AD-8BAF-CB55B56D66FC}" srcOrd="2" destOrd="0" presId="urn:microsoft.com/office/officeart/2016/7/layout/LinProcess1"/>
    <dgm:cxn modelId="{5EFB19E1-7A57-491B-B430-4496468DE6FC}" type="presParOf" srcId="{2897E3F6-FF45-4DDF-A277-698428568A3B}" destId="{1900EC92-1FFC-4B88-88F6-CF3273A48116}" srcOrd="3" destOrd="0" presId="urn:microsoft.com/office/officeart/2016/7/layout/LinProcess1"/>
    <dgm:cxn modelId="{52C0498F-7068-4736-B488-A7E2C603EAD5}" type="presParOf" srcId="{2897E3F6-FF45-4DDF-A277-698428568A3B}" destId="{BC013F30-B052-4982-B3B4-2302B7B8B999}" srcOrd="4" destOrd="0" presId="urn:microsoft.com/office/officeart/2016/7/layout/LinProcess1"/>
    <dgm:cxn modelId="{DE638F1F-3E0F-44FF-B876-48A83201E969}" type="presParOf" srcId="{BC013F30-B052-4982-B3B4-2302B7B8B999}" destId="{5AC262C8-79A1-40D8-9A3B-2E2AB2E73BC5}" srcOrd="0" destOrd="0" presId="urn:microsoft.com/office/officeart/2016/7/layout/LinProcess1"/>
    <dgm:cxn modelId="{9CBEEAC3-D1B0-41CF-BABA-39F3B326813E}" type="presParOf" srcId="{BC013F30-B052-4982-B3B4-2302B7B8B999}" destId="{3D578090-A808-49FB-8DAE-7FB3C80C723E}" srcOrd="1" destOrd="0" presId="urn:microsoft.com/office/officeart/2016/7/layout/LinProcess1"/>
    <dgm:cxn modelId="{8970EE5F-BFBA-4F58-93AD-0A6C4858795E}" type="presParOf" srcId="{BC013F30-B052-4982-B3B4-2302B7B8B999}" destId="{97AB4170-B811-4DD3-94DC-982BCFE42481}" srcOrd="2" destOrd="0" presId="urn:microsoft.com/office/officeart/2016/7/layout/LinProcess1"/>
    <dgm:cxn modelId="{B67813D0-BFB5-412D-9770-EBF691B545D3}" type="presParOf" srcId="{BC013F30-B052-4982-B3B4-2302B7B8B999}" destId="{8C62A574-4F33-46C5-A6C9-03849C14A82F}" srcOrd="3" destOrd="0" presId="urn:microsoft.com/office/officeart/2016/7/layout/LinProcess1"/>
    <dgm:cxn modelId="{FD16E66B-CCE4-476C-BCE5-861F7E036E80}" type="presParOf" srcId="{BC013F30-B052-4982-B3B4-2302B7B8B999}" destId="{2A6E38D6-56F0-4B8A-BCC7-69543F4AFDBE}" srcOrd="4" destOrd="0" presId="urn:microsoft.com/office/officeart/2016/7/layout/LinProcess1"/>
    <dgm:cxn modelId="{AD07F9A5-F9AE-4E14-9487-3C0A60825807}" type="presParOf" srcId="{2897E3F6-FF45-4DDF-A277-698428568A3B}" destId="{C9EC8782-1256-4C68-98CE-2269F410916F}" srcOrd="5" destOrd="0" presId="urn:microsoft.com/office/officeart/2016/7/layout/LinProcess1"/>
    <dgm:cxn modelId="{CB7FFFC4-797C-4E03-830A-DE63DA7809B3}" type="presParOf" srcId="{C9EC8782-1256-4C68-98CE-2269F410916F}" destId="{4F6E96FD-E4AD-4B20-A386-0B549CAC5EF8}" srcOrd="0" destOrd="0" presId="urn:microsoft.com/office/officeart/2016/7/layout/LinProcess1"/>
    <dgm:cxn modelId="{1320E21F-0A6B-4D12-B8E2-EE5298C6A8C2}" type="presParOf" srcId="{C9EC8782-1256-4C68-98CE-2269F410916F}" destId="{347329B2-2164-472F-9366-0B28AFDE106D}" srcOrd="1" destOrd="0" presId="urn:microsoft.com/office/officeart/2016/7/layout/LinProcess1"/>
    <dgm:cxn modelId="{6C551149-ADFF-4DF5-B147-56FEE3D71D79}" type="presParOf" srcId="{2897E3F6-FF45-4DDF-A277-698428568A3B}" destId="{6B421635-D0B0-4915-8CF7-ADBBC736F88E}" srcOrd="6" destOrd="0" presId="urn:microsoft.com/office/officeart/2016/7/layout/LinProcess1"/>
    <dgm:cxn modelId="{CADE5B3B-8A6C-491F-B840-565145AC2D7D}" type="presParOf" srcId="{2897E3F6-FF45-4DDF-A277-698428568A3B}" destId="{6FA3C29F-6653-470D-88C6-E9E5174D5AB3}" srcOrd="7" destOrd="0" presId="urn:microsoft.com/office/officeart/2016/7/layout/LinProcess1"/>
    <dgm:cxn modelId="{7B4C8D21-D1A4-4796-A287-12D3BABE7753}" type="presParOf" srcId="{2897E3F6-FF45-4DDF-A277-698428568A3B}" destId="{49CA80AA-FC51-4D89-A638-0F666A57A354}" srcOrd="8" destOrd="0" presId="urn:microsoft.com/office/officeart/2016/7/layout/LinProcess1"/>
    <dgm:cxn modelId="{3164AE5E-0F0E-427A-B4CD-39C71CB5E0E5}" type="presParOf" srcId="{49CA80AA-FC51-4D89-A638-0F666A57A354}" destId="{4EFE266E-3C95-4386-BE80-10F4CE5C2ED5}" srcOrd="0" destOrd="0" presId="urn:microsoft.com/office/officeart/2016/7/layout/LinProcess1"/>
    <dgm:cxn modelId="{CA2184BE-F147-4C98-AC11-B27AEAD76F52}" type="presParOf" srcId="{49CA80AA-FC51-4D89-A638-0F666A57A354}" destId="{C7FD5C3A-3127-4617-A225-1C4E3084D2F8}" srcOrd="1" destOrd="0" presId="urn:microsoft.com/office/officeart/2016/7/layout/LinProcess1"/>
    <dgm:cxn modelId="{D0B07662-F6B1-4D19-BD39-5EDB189A2733}" type="presParOf" srcId="{49CA80AA-FC51-4D89-A638-0F666A57A354}" destId="{FE736724-0C12-4D9C-B84A-948ECDFD3802}" srcOrd="2" destOrd="0" presId="urn:microsoft.com/office/officeart/2016/7/layout/LinProcess1"/>
    <dgm:cxn modelId="{F4ABBE4A-C200-425F-B62B-F40FD4894957}" type="presParOf" srcId="{49CA80AA-FC51-4D89-A638-0F666A57A354}" destId="{AAA8DEE3-0A4E-4D1F-AB76-CD0679933E64}" srcOrd="3" destOrd="0" presId="urn:microsoft.com/office/officeart/2016/7/layout/LinProcess1"/>
    <dgm:cxn modelId="{860586D7-FC3E-4221-A500-6B17B2C5156C}" type="presParOf" srcId="{49CA80AA-FC51-4D89-A638-0F666A57A354}" destId="{646E8E5F-229D-4C5E-8B3D-82FEC1CDBB11}" srcOrd="4" destOrd="0" presId="urn:microsoft.com/office/officeart/2016/7/layout/LinProcess1"/>
    <dgm:cxn modelId="{255E9129-5299-4DA5-9781-FF1F5C60678F}" type="presParOf" srcId="{2897E3F6-FF45-4DDF-A277-698428568A3B}" destId="{4DBC7201-77C1-4540-938C-55F7FAFF5F1C}" srcOrd="9" destOrd="0" presId="urn:microsoft.com/office/officeart/2016/7/layout/LinProcess1"/>
    <dgm:cxn modelId="{29B0FB85-4886-4B36-94A6-3D77E755871A}" type="presParOf" srcId="{4DBC7201-77C1-4540-938C-55F7FAFF5F1C}" destId="{9D05D2ED-A8BE-458B-A5FC-7A11376CD961}" srcOrd="0" destOrd="0" presId="urn:microsoft.com/office/officeart/2016/7/layout/LinProcess1"/>
    <dgm:cxn modelId="{BEF317B9-534F-42AF-B81F-E9209F7690EE}" type="presParOf" srcId="{4DBC7201-77C1-4540-938C-55F7FAFF5F1C}" destId="{9C30D371-AC47-4E0F-B1B1-EA541AAC71D8}" srcOrd="1" destOrd="0" presId="urn:microsoft.com/office/officeart/2016/7/layout/LinProcess1"/>
    <dgm:cxn modelId="{1DED3BD4-77FE-4846-B704-4431945D2C12}" type="presParOf" srcId="{2897E3F6-FF45-4DDF-A277-698428568A3B}" destId="{837355D9-633B-4FA5-95BB-48D6D6170EFA}" srcOrd="10" destOrd="0" presId="urn:microsoft.com/office/officeart/2016/7/layout/LinProcess1"/>
    <dgm:cxn modelId="{581E4D26-2202-43C4-BC13-1613D6F56884}" type="presParOf" srcId="{2897E3F6-FF45-4DDF-A277-698428568A3B}" destId="{B4F5F5A4-DFF3-4A0A-A8E8-F74CB9E25F45}" srcOrd="11" destOrd="0" presId="urn:microsoft.com/office/officeart/2016/7/layout/LinProcess1"/>
    <dgm:cxn modelId="{2457E678-BD52-4A9E-9027-E0859B045928}" type="presParOf" srcId="{2897E3F6-FF45-4DDF-A277-698428568A3B}" destId="{38910A01-C734-4E97-859A-4BDE2451A28D}" srcOrd="12" destOrd="0" presId="urn:microsoft.com/office/officeart/2016/7/layout/LinProcess1"/>
    <dgm:cxn modelId="{672B914E-65AB-424D-8D19-88DFAF45E6C7}" type="presParOf" srcId="{38910A01-C734-4E97-859A-4BDE2451A28D}" destId="{9AF3AD24-2933-42F3-BEC4-7411AEFF2E10}" srcOrd="0" destOrd="0" presId="urn:microsoft.com/office/officeart/2016/7/layout/LinProcess1"/>
    <dgm:cxn modelId="{C1ACFE9B-7005-4799-9257-9F8FF986B6A6}" type="presParOf" srcId="{38910A01-C734-4E97-859A-4BDE2451A28D}" destId="{507D9F90-8E4E-4FF3-A8D8-7B507C71D439}" srcOrd="1" destOrd="0" presId="urn:microsoft.com/office/officeart/2016/7/layout/LinProcess1"/>
    <dgm:cxn modelId="{426D2A06-1DFE-4850-A9EB-A555615D8349}" type="presParOf" srcId="{38910A01-C734-4E97-859A-4BDE2451A28D}" destId="{1785D458-8291-4940-9ED1-31AC35922CC1}" srcOrd="2" destOrd="0" presId="urn:microsoft.com/office/officeart/2016/7/layout/LinProcess1"/>
    <dgm:cxn modelId="{127555F8-40C0-4FFB-AE70-BBF96E42CEAF}" type="presParOf" srcId="{38910A01-C734-4E97-859A-4BDE2451A28D}" destId="{AD6179E3-90F3-4D55-B580-D472368645E6}" srcOrd="3" destOrd="0" presId="urn:microsoft.com/office/officeart/2016/7/layout/LinProcess1"/>
    <dgm:cxn modelId="{D601A2DF-7205-4009-9ACD-B1EF3435002B}" type="presParOf" srcId="{38910A01-C734-4E97-859A-4BDE2451A28D}" destId="{3BD4A72E-CFC1-426F-9DBF-5BA3BB0D58F6}" srcOrd="4" destOrd="0" presId="urn:microsoft.com/office/officeart/2016/7/layout/LinProcess1"/>
    <dgm:cxn modelId="{84E34DB1-9E34-4814-B146-7BD30ADFF34B}" type="presParOf" srcId="{2897E3F6-FF45-4DDF-A277-698428568A3B}" destId="{11F8C3BF-DAF6-49B4-9560-0D89AFC1B7D0}" srcOrd="13" destOrd="0" presId="urn:microsoft.com/office/officeart/2016/7/layout/LinProcess1"/>
    <dgm:cxn modelId="{C4B18B8C-7485-45F1-ADCB-8B1A4FC7C699}" type="presParOf" srcId="{11F8C3BF-DAF6-49B4-9560-0D89AFC1B7D0}" destId="{8681F423-8071-439B-908D-AAFC192A5040}" srcOrd="0" destOrd="0" presId="urn:microsoft.com/office/officeart/2016/7/layout/LinProcess1"/>
    <dgm:cxn modelId="{E4C90EDD-49F5-42FE-A63A-23B98FC67BEF}" type="presParOf" srcId="{11F8C3BF-DAF6-49B4-9560-0D89AFC1B7D0}" destId="{5E4E7C81-390B-4445-8849-7BEA0F40CB9C}" srcOrd="1" destOrd="0" presId="urn:microsoft.com/office/officeart/2016/7/layout/LinProcess1"/>
    <dgm:cxn modelId="{28DA2AAA-1591-4D5D-9F2C-3495B9C65CD7}" type="presParOf" srcId="{2897E3F6-FF45-4DDF-A277-698428568A3B}" destId="{E2C23192-52A9-431E-AC80-60E01D03CF2F}" srcOrd="14" destOrd="0" presId="urn:microsoft.com/office/officeart/2016/7/layout/LinProcess1"/>
    <dgm:cxn modelId="{F1CCB87A-658C-4C34-B5DB-A3D14D3BA423}" type="presParOf" srcId="{2897E3F6-FF45-4DDF-A277-698428568A3B}" destId="{3791712F-EC93-4E24-927D-610EF1CD5703}" srcOrd="15" destOrd="0" presId="urn:microsoft.com/office/officeart/2016/7/layout/LinProcess1"/>
    <dgm:cxn modelId="{3318FA60-2E9E-4C21-BE1E-F51C57D0FEC0}" type="presParOf" srcId="{2897E3F6-FF45-4DDF-A277-698428568A3B}" destId="{073C07BE-F366-490A-9037-02E5C9488AB0}" srcOrd="16" destOrd="0" presId="urn:microsoft.com/office/officeart/2016/7/layout/LinProcess1"/>
    <dgm:cxn modelId="{FAE34EAB-523C-4F83-AD1F-AE3131B5316D}" type="presParOf" srcId="{073C07BE-F366-490A-9037-02E5C9488AB0}" destId="{E37AE6F6-5EFE-48D5-AC12-F42740E99C23}" srcOrd="0" destOrd="0" presId="urn:microsoft.com/office/officeart/2016/7/layout/LinProcess1"/>
    <dgm:cxn modelId="{525EA9DD-05C4-449E-B719-20F57CE14E73}" type="presParOf" srcId="{073C07BE-F366-490A-9037-02E5C9488AB0}" destId="{9B4EAF51-234C-4D56-8340-71ECF1625B11}" srcOrd="1" destOrd="0" presId="urn:microsoft.com/office/officeart/2016/7/layout/LinProcess1"/>
    <dgm:cxn modelId="{B81AE618-938B-4AA6-BA05-A864E5CD4483}" type="presParOf" srcId="{073C07BE-F366-490A-9037-02E5C9488AB0}" destId="{726C905A-0D60-4FA6-AAF9-6D20F011C510}" srcOrd="2" destOrd="0" presId="urn:microsoft.com/office/officeart/2016/7/layout/LinProcess1"/>
    <dgm:cxn modelId="{98328506-D294-422F-A09C-292BEB4996D6}" type="presParOf" srcId="{073C07BE-F366-490A-9037-02E5C9488AB0}" destId="{5EB2F0E4-08AC-400E-A9DA-A311483D0B8A}" srcOrd="3" destOrd="0" presId="urn:microsoft.com/office/officeart/2016/7/layout/LinProcess1"/>
    <dgm:cxn modelId="{E82A9999-A7D1-4803-AA91-D2725AC422C5}" type="presParOf" srcId="{073C07BE-F366-490A-9037-02E5C9488AB0}" destId="{EDDFD56D-D57F-4ABD-A55E-159E988FB3FD}" srcOrd="4" destOrd="0" presId="urn:microsoft.com/office/officeart/2016/7/layout/LinProcess1"/>
    <dgm:cxn modelId="{E645E168-C3E1-402D-96C1-820479CB7AAE}" type="presParOf" srcId="{2897E3F6-FF45-4DDF-A277-698428568A3B}" destId="{52DD7F1C-5114-4AFB-BFFA-CA0F1A9C01F6}" srcOrd="17" destOrd="0" presId="urn:microsoft.com/office/officeart/2016/7/layout/LinProcess1"/>
    <dgm:cxn modelId="{37EF73AA-CDC4-467F-9E2B-6DECAFCC0BBC}" type="presParOf" srcId="{52DD7F1C-5114-4AFB-BFFA-CA0F1A9C01F6}" destId="{76610D50-B9F2-4646-8D1D-EC85F8936097}" srcOrd="0" destOrd="0" presId="urn:microsoft.com/office/officeart/2016/7/layout/LinProcess1"/>
    <dgm:cxn modelId="{A3C416A5-84FF-486E-9DED-4A71B83F4599}" type="presParOf" srcId="{52DD7F1C-5114-4AFB-BFFA-CA0F1A9C01F6}" destId="{0A1C6ECF-1004-452E-A3F4-66A1FA5212E5}" srcOrd="1" destOrd="0" presId="urn:microsoft.com/office/officeart/2016/7/layout/LinProcess1"/>
    <dgm:cxn modelId="{6819B7A2-32F2-4A0F-8630-D396D4E29A04}" type="presParOf" srcId="{2897E3F6-FF45-4DDF-A277-698428568A3B}" destId="{F71FB54D-8C62-4F80-B688-FDCD7CA36EFF}" srcOrd="18" destOrd="0" presId="urn:microsoft.com/office/officeart/2016/7/layout/LinProcess1"/>
    <dgm:cxn modelId="{4747C095-DE71-4B63-A78C-72222721F18B}" type="presParOf" srcId="{2897E3F6-FF45-4DDF-A277-698428568A3B}" destId="{59BC68CC-1033-46D3-BCBE-FCEF32EEFCB2}" srcOrd="19" destOrd="0" presId="urn:microsoft.com/office/officeart/2016/7/layout/LinProcess1"/>
    <dgm:cxn modelId="{1A9A7612-C1D6-41B2-8B71-6298C86A5127}" type="presParOf" srcId="{2897E3F6-FF45-4DDF-A277-698428568A3B}" destId="{CC09FFE2-50CF-4A81-B137-FE5EB26A8734}" srcOrd="20" destOrd="0" presId="urn:microsoft.com/office/officeart/2016/7/layout/LinProcess1"/>
    <dgm:cxn modelId="{F0506346-87DB-405B-A01E-A5C0C0B6FB43}" type="presParOf" srcId="{CC09FFE2-50CF-4A81-B137-FE5EB26A8734}" destId="{6254D096-4D50-49AB-B614-4F239B677D4C}" srcOrd="0" destOrd="0" presId="urn:microsoft.com/office/officeart/2016/7/layout/LinProcess1"/>
    <dgm:cxn modelId="{E3AFE67F-9A5F-48AD-A375-F5466F2FF51F}" type="presParOf" srcId="{CC09FFE2-50CF-4A81-B137-FE5EB26A8734}" destId="{DB182341-D0FB-4E6C-80B2-9727E53BA64D}" srcOrd="1" destOrd="0" presId="urn:microsoft.com/office/officeart/2016/7/layout/LinProcess1"/>
    <dgm:cxn modelId="{37EDCB8F-C996-4A08-B441-EC23D720B450}" type="presParOf" srcId="{CC09FFE2-50CF-4A81-B137-FE5EB26A8734}" destId="{8164639B-8EC9-4205-8871-FA44E2251B99}" srcOrd="2" destOrd="0" presId="urn:microsoft.com/office/officeart/2016/7/layout/LinProcess1"/>
    <dgm:cxn modelId="{9BCEA510-7016-41CA-AC87-1BF2F5DA7D06}" type="presParOf" srcId="{CC09FFE2-50CF-4A81-B137-FE5EB26A8734}" destId="{ADFB7F0E-4A82-4EB3-A851-668AAD674B40}" srcOrd="3" destOrd="0" presId="urn:microsoft.com/office/officeart/2016/7/layout/LinProcess1"/>
    <dgm:cxn modelId="{6092330C-312E-4E6C-86A9-53F7D51B8463}" type="presParOf" srcId="{CC09FFE2-50CF-4A81-B137-FE5EB26A8734}" destId="{4099ED74-A2E4-409B-B787-570A5F8A8ACF}" srcOrd="4" destOrd="0" presId="urn:microsoft.com/office/officeart/2016/7/layout/LinProcess1"/>
    <dgm:cxn modelId="{C2F3A30C-239F-45B7-9D4B-0301B95BBED8}" type="presParOf" srcId="{2897E3F6-FF45-4DDF-A277-698428568A3B}" destId="{0BC3E0A6-3496-45DB-9E0D-592E4D84C359}" srcOrd="21" destOrd="0" presId="urn:microsoft.com/office/officeart/2016/7/layout/LinProcess1"/>
    <dgm:cxn modelId="{137B7E61-F95E-45F4-8110-2C3480747716}" type="presParOf" srcId="{0BC3E0A6-3496-45DB-9E0D-592E4D84C359}" destId="{5830D319-8422-4BE4-B949-EA517AEA6B13}" srcOrd="0" destOrd="0" presId="urn:microsoft.com/office/officeart/2016/7/layout/LinProcess1"/>
    <dgm:cxn modelId="{E75D3B95-3FA3-43F5-816B-69A8F12788C0}" type="presParOf" srcId="{0BC3E0A6-3496-45DB-9E0D-592E4D84C359}" destId="{629F9D56-1506-4AC9-A344-8B7FB1961302}" srcOrd="1" destOrd="0" presId="urn:microsoft.com/office/officeart/2016/7/layout/LinProcess1"/>
    <dgm:cxn modelId="{565F2FF6-8AD0-427E-9967-C9841771703A}" type="presParOf" srcId="{2897E3F6-FF45-4DDF-A277-698428568A3B}" destId="{42AA3DBA-EC70-4706-8B36-C15C5A942D19}" srcOrd="22" destOrd="0" presId="urn:microsoft.com/office/officeart/2016/7/layout/LinProcess1"/>
    <dgm:cxn modelId="{5A661669-A2E9-4A4B-853C-4CBE7754D43A}" type="presParOf" srcId="{2897E3F6-FF45-4DDF-A277-698428568A3B}" destId="{95FEF073-58AA-4E2C-91E1-1FC071586677}" srcOrd="23" destOrd="0" presId="urn:microsoft.com/office/officeart/2016/7/layout/LinProcess1"/>
    <dgm:cxn modelId="{77BD0737-A33C-4D19-ADB1-2C2CCE4045C6}" type="presParOf" srcId="{2897E3F6-FF45-4DDF-A277-698428568A3B}" destId="{140A93CC-32BD-4CE9-8A16-363373A0CB66}" srcOrd="24" destOrd="0" presId="urn:microsoft.com/office/officeart/2016/7/layout/LinProcess1"/>
    <dgm:cxn modelId="{7C7B545F-F234-4B5F-8AA8-5E6809273962}" type="presParOf" srcId="{140A93CC-32BD-4CE9-8A16-363373A0CB66}" destId="{1FCD0DC7-8A3E-4ED1-98DA-F73E9F91D801}" srcOrd="0" destOrd="0" presId="urn:microsoft.com/office/officeart/2016/7/layout/LinProcess1"/>
    <dgm:cxn modelId="{E552EF6D-F17B-42D1-B3FD-0FB3CFD2A597}" type="presParOf" srcId="{140A93CC-32BD-4CE9-8A16-363373A0CB66}" destId="{CC7EE1E1-24C0-4C49-AA9D-76006DAAE88F}" srcOrd="1" destOrd="0" presId="urn:microsoft.com/office/officeart/2016/7/layout/LinProcess1"/>
    <dgm:cxn modelId="{68E63636-DC8B-4EE0-8C1A-7DEA73F9AE48}" type="presParOf" srcId="{140A93CC-32BD-4CE9-8A16-363373A0CB66}" destId="{BF584710-0EC2-4FFF-8AFA-CDF2363C4889}" srcOrd="2" destOrd="0" presId="urn:microsoft.com/office/officeart/2016/7/layout/LinProcess1"/>
    <dgm:cxn modelId="{521940FD-41E8-46C8-828F-780E557EE80D}" type="presParOf" srcId="{140A93CC-32BD-4CE9-8A16-363373A0CB66}" destId="{B606651D-3C07-4B2F-8A01-2114EA6F64ED}" srcOrd="3" destOrd="0" presId="urn:microsoft.com/office/officeart/2016/7/layout/LinProcess1"/>
    <dgm:cxn modelId="{29F4B84B-7390-4EAD-B673-E1EB761D2B63}" type="presParOf" srcId="{140A93CC-32BD-4CE9-8A16-363373A0CB66}" destId="{9EBA7260-68C3-4ED9-B9F1-EB48FAAE90F3}" srcOrd="4" destOrd="0" presId="urn:microsoft.com/office/officeart/2016/7/layout/LinProcess1"/>
    <dgm:cxn modelId="{389DE439-3060-4EC1-8D82-E09BCF9BBD9A}" type="presParOf" srcId="{2897E3F6-FF45-4DDF-A277-698428568A3B}" destId="{8C1F46F1-6C6D-4CAD-9A19-74BDBF257658}" srcOrd="25" destOrd="0" presId="urn:microsoft.com/office/officeart/2016/7/layout/Lin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30BF7A-D241-4A88-941E-3A76B4E77D7F}">
      <dsp:nvSpPr>
        <dsp:cNvPr id="0" name=""/>
        <dsp:cNvSpPr/>
      </dsp:nvSpPr>
      <dsp:spPr>
        <a:xfrm>
          <a:off x="699841" y="1087798"/>
          <a:ext cx="690599" cy="72"/>
        </a:xfrm>
        <a:prstGeom prst="rect">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5383D9F-09BE-4528-9437-9858AFC4E32F}">
      <dsp:nvSpPr>
        <dsp:cNvPr id="0" name=""/>
        <dsp:cNvSpPr/>
      </dsp:nvSpPr>
      <dsp:spPr>
        <a:xfrm>
          <a:off x="437414" y="825406"/>
          <a:ext cx="524855" cy="5248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7" tIns="20367" rIns="20367" bIns="20367" numCol="1" spcCol="1270" anchor="ctr" anchorCtr="0">
          <a:noAutofit/>
        </a:bodyPr>
        <a:lstStyle/>
        <a:p>
          <a:pPr marL="0" lvl="0" indent="0" algn="ctr" defTabSz="1022350">
            <a:lnSpc>
              <a:spcPct val="90000"/>
            </a:lnSpc>
            <a:spcBef>
              <a:spcPct val="0"/>
            </a:spcBef>
            <a:spcAft>
              <a:spcPct val="35000"/>
            </a:spcAft>
            <a:buNone/>
          </a:pPr>
          <a:r>
            <a:rPr lang="en-US" sz="2300" kern="1200"/>
            <a:t>1</a:t>
          </a:r>
        </a:p>
      </dsp:txBody>
      <dsp:txXfrm>
        <a:off x="514277" y="902269"/>
        <a:ext cx="371129" cy="371129"/>
      </dsp:txXfrm>
    </dsp:sp>
    <dsp:sp modelId="{0F1D903D-6B3A-4759-B806-B6CFF2956F89}">
      <dsp:nvSpPr>
        <dsp:cNvPr id="0" name=""/>
        <dsp:cNvSpPr/>
      </dsp:nvSpPr>
      <dsp:spPr>
        <a:xfrm>
          <a:off x="9242" y="1515862"/>
          <a:ext cx="1381199" cy="2058992"/>
        </a:xfrm>
        <a:prstGeom prst="upArrowCallout">
          <a:avLst>
            <a:gd name="adj1" fmla="val 50000"/>
            <a:gd name="adj2" fmla="val 20000"/>
            <a:gd name="adj3" fmla="val 20000"/>
            <a:gd name="adj4" fmla="val 10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951" tIns="165100" rIns="108951" bIns="165100" numCol="1" spcCol="1270" anchor="t" anchorCtr="0">
          <a:noAutofit/>
        </a:bodyPr>
        <a:lstStyle/>
        <a:p>
          <a:pPr marL="0" lvl="0" indent="0" algn="l" defTabSz="1066800">
            <a:lnSpc>
              <a:spcPct val="90000"/>
            </a:lnSpc>
            <a:spcBef>
              <a:spcPct val="0"/>
            </a:spcBef>
            <a:spcAft>
              <a:spcPct val="35000"/>
            </a:spcAft>
            <a:buNone/>
          </a:pPr>
          <a:r>
            <a:rPr lang="en-US" sz="2400" kern="1200"/>
            <a:t>Grip</a:t>
          </a:r>
        </a:p>
      </dsp:txBody>
      <dsp:txXfrm>
        <a:off x="9242" y="1792102"/>
        <a:ext cx="1381199" cy="1782752"/>
      </dsp:txXfrm>
    </dsp:sp>
    <dsp:sp modelId="{657A9B17-C1FC-4668-BD33-0AF332F4CF07}">
      <dsp:nvSpPr>
        <dsp:cNvPr id="0" name=""/>
        <dsp:cNvSpPr/>
      </dsp:nvSpPr>
      <dsp:spPr>
        <a:xfrm>
          <a:off x="1418894" y="1032586"/>
          <a:ext cx="67402" cy="110495"/>
        </a:xfrm>
        <a:prstGeom prst="chevron">
          <a:avLst>
            <a:gd name="adj" fmla="val 9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578090-A808-49FB-8DAE-7FB3C80C723E}">
      <dsp:nvSpPr>
        <dsp:cNvPr id="0" name=""/>
        <dsp:cNvSpPr/>
      </dsp:nvSpPr>
      <dsp:spPr>
        <a:xfrm>
          <a:off x="1528561" y="1087798"/>
          <a:ext cx="1381199" cy="72"/>
        </a:xfrm>
        <a:prstGeom prst="rect">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AB4170-B811-4DD3-94DC-982BCFE42481}">
      <dsp:nvSpPr>
        <dsp:cNvPr id="0" name=""/>
        <dsp:cNvSpPr/>
      </dsp:nvSpPr>
      <dsp:spPr>
        <a:xfrm>
          <a:off x="1956733" y="825406"/>
          <a:ext cx="524855" cy="5248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7" tIns="20367" rIns="20367" bIns="20367" numCol="1" spcCol="1270" anchor="ctr" anchorCtr="0">
          <a:noAutofit/>
        </a:bodyPr>
        <a:lstStyle/>
        <a:p>
          <a:pPr marL="0" lvl="0" indent="0" algn="ctr" defTabSz="1022350">
            <a:lnSpc>
              <a:spcPct val="90000"/>
            </a:lnSpc>
            <a:spcBef>
              <a:spcPct val="0"/>
            </a:spcBef>
            <a:spcAft>
              <a:spcPct val="35000"/>
            </a:spcAft>
            <a:buNone/>
          </a:pPr>
          <a:r>
            <a:rPr lang="en-US" sz="2300" kern="1200"/>
            <a:t>2</a:t>
          </a:r>
        </a:p>
      </dsp:txBody>
      <dsp:txXfrm>
        <a:off x="2033596" y="902269"/>
        <a:ext cx="371129" cy="371129"/>
      </dsp:txXfrm>
    </dsp:sp>
    <dsp:sp modelId="{2A6E38D6-56F0-4B8A-BCC7-69543F4AFDBE}">
      <dsp:nvSpPr>
        <dsp:cNvPr id="0" name=""/>
        <dsp:cNvSpPr/>
      </dsp:nvSpPr>
      <dsp:spPr>
        <a:xfrm>
          <a:off x="1528561" y="1515862"/>
          <a:ext cx="1381199" cy="2058992"/>
        </a:xfrm>
        <a:prstGeom prst="upArrowCallout">
          <a:avLst>
            <a:gd name="adj1" fmla="val 50000"/>
            <a:gd name="adj2" fmla="val 20000"/>
            <a:gd name="adj3" fmla="val 20000"/>
            <a:gd name="adj4" fmla="val 10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951" tIns="165100" rIns="108951" bIns="165100" numCol="1" spcCol="1270" anchor="t" anchorCtr="0">
          <a:noAutofit/>
        </a:bodyPr>
        <a:lstStyle/>
        <a:p>
          <a:pPr marL="0" lvl="0" indent="0" algn="l" defTabSz="1066800">
            <a:lnSpc>
              <a:spcPct val="90000"/>
            </a:lnSpc>
            <a:spcBef>
              <a:spcPct val="0"/>
            </a:spcBef>
            <a:spcAft>
              <a:spcPct val="35000"/>
            </a:spcAft>
            <a:buNone/>
          </a:pPr>
          <a:r>
            <a:rPr lang="en-US" sz="2400" kern="1200"/>
            <a:t>Stance and Balance</a:t>
          </a:r>
        </a:p>
      </dsp:txBody>
      <dsp:txXfrm>
        <a:off x="1528561" y="1792102"/>
        <a:ext cx="1381199" cy="1782752"/>
      </dsp:txXfrm>
    </dsp:sp>
    <dsp:sp modelId="{347329B2-2164-472F-9366-0B28AFDE106D}">
      <dsp:nvSpPr>
        <dsp:cNvPr id="0" name=""/>
        <dsp:cNvSpPr/>
      </dsp:nvSpPr>
      <dsp:spPr>
        <a:xfrm>
          <a:off x="2938213" y="1032586"/>
          <a:ext cx="67402" cy="110495"/>
        </a:xfrm>
        <a:prstGeom prst="chevron">
          <a:avLst>
            <a:gd name="adj" fmla="val 9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FD5C3A-3127-4617-A225-1C4E3084D2F8}">
      <dsp:nvSpPr>
        <dsp:cNvPr id="0" name=""/>
        <dsp:cNvSpPr/>
      </dsp:nvSpPr>
      <dsp:spPr>
        <a:xfrm>
          <a:off x="3047880" y="1087798"/>
          <a:ext cx="1381199" cy="72"/>
        </a:xfrm>
        <a:prstGeom prst="rect">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736724-0C12-4D9C-B84A-948ECDFD3802}">
      <dsp:nvSpPr>
        <dsp:cNvPr id="0" name=""/>
        <dsp:cNvSpPr/>
      </dsp:nvSpPr>
      <dsp:spPr>
        <a:xfrm>
          <a:off x="3476052" y="825406"/>
          <a:ext cx="524855" cy="5248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7" tIns="20367" rIns="20367" bIns="20367" numCol="1" spcCol="1270" anchor="ctr" anchorCtr="0">
          <a:noAutofit/>
        </a:bodyPr>
        <a:lstStyle/>
        <a:p>
          <a:pPr marL="0" lvl="0" indent="0" algn="ctr" defTabSz="1022350">
            <a:lnSpc>
              <a:spcPct val="90000"/>
            </a:lnSpc>
            <a:spcBef>
              <a:spcPct val="0"/>
            </a:spcBef>
            <a:spcAft>
              <a:spcPct val="35000"/>
            </a:spcAft>
            <a:buNone/>
          </a:pPr>
          <a:r>
            <a:rPr lang="en-US" sz="2300" kern="1200"/>
            <a:t>3</a:t>
          </a:r>
        </a:p>
      </dsp:txBody>
      <dsp:txXfrm>
        <a:off x="3552915" y="902269"/>
        <a:ext cx="371129" cy="371129"/>
      </dsp:txXfrm>
    </dsp:sp>
    <dsp:sp modelId="{646E8E5F-229D-4C5E-8B3D-82FEC1CDBB11}">
      <dsp:nvSpPr>
        <dsp:cNvPr id="0" name=""/>
        <dsp:cNvSpPr/>
      </dsp:nvSpPr>
      <dsp:spPr>
        <a:xfrm>
          <a:off x="3047880" y="1515862"/>
          <a:ext cx="1381199" cy="2058992"/>
        </a:xfrm>
        <a:prstGeom prst="upArrowCallout">
          <a:avLst>
            <a:gd name="adj1" fmla="val 50000"/>
            <a:gd name="adj2" fmla="val 20000"/>
            <a:gd name="adj3" fmla="val 20000"/>
            <a:gd name="adj4" fmla="val 10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951" tIns="165100" rIns="108951" bIns="165100" numCol="1" spcCol="1270" anchor="t" anchorCtr="0">
          <a:noAutofit/>
        </a:bodyPr>
        <a:lstStyle/>
        <a:p>
          <a:pPr marL="0" lvl="0" indent="0" algn="l" defTabSz="1066800">
            <a:lnSpc>
              <a:spcPct val="90000"/>
            </a:lnSpc>
            <a:spcBef>
              <a:spcPct val="0"/>
            </a:spcBef>
            <a:spcAft>
              <a:spcPct val="35000"/>
            </a:spcAft>
            <a:buNone/>
          </a:pPr>
          <a:r>
            <a:rPr lang="en-US" sz="2400" kern="1200"/>
            <a:t>Load</a:t>
          </a:r>
        </a:p>
      </dsp:txBody>
      <dsp:txXfrm>
        <a:off x="3047880" y="1792102"/>
        <a:ext cx="1381199" cy="1782752"/>
      </dsp:txXfrm>
    </dsp:sp>
    <dsp:sp modelId="{9C30D371-AC47-4E0F-B1B1-EA541AAC71D8}">
      <dsp:nvSpPr>
        <dsp:cNvPr id="0" name=""/>
        <dsp:cNvSpPr/>
      </dsp:nvSpPr>
      <dsp:spPr>
        <a:xfrm>
          <a:off x="4457533" y="1032586"/>
          <a:ext cx="67402" cy="110495"/>
        </a:xfrm>
        <a:prstGeom prst="chevron">
          <a:avLst>
            <a:gd name="adj" fmla="val 9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7D9F90-8E4E-4FF3-A8D8-7B507C71D439}">
      <dsp:nvSpPr>
        <dsp:cNvPr id="0" name=""/>
        <dsp:cNvSpPr/>
      </dsp:nvSpPr>
      <dsp:spPr>
        <a:xfrm>
          <a:off x="4567200" y="1087798"/>
          <a:ext cx="1381199" cy="72"/>
        </a:xfrm>
        <a:prstGeom prst="rect">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85D458-8291-4940-9ED1-31AC35922CC1}">
      <dsp:nvSpPr>
        <dsp:cNvPr id="0" name=""/>
        <dsp:cNvSpPr/>
      </dsp:nvSpPr>
      <dsp:spPr>
        <a:xfrm>
          <a:off x="4995372" y="825406"/>
          <a:ext cx="524855" cy="5248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7" tIns="20367" rIns="20367" bIns="20367" numCol="1" spcCol="1270" anchor="ctr" anchorCtr="0">
          <a:noAutofit/>
        </a:bodyPr>
        <a:lstStyle/>
        <a:p>
          <a:pPr marL="0" lvl="0" indent="0" algn="ctr" defTabSz="1022350">
            <a:lnSpc>
              <a:spcPct val="90000"/>
            </a:lnSpc>
            <a:spcBef>
              <a:spcPct val="0"/>
            </a:spcBef>
            <a:spcAft>
              <a:spcPct val="35000"/>
            </a:spcAft>
            <a:buNone/>
          </a:pPr>
          <a:r>
            <a:rPr lang="en-US" sz="2300" kern="1200"/>
            <a:t>4</a:t>
          </a:r>
        </a:p>
      </dsp:txBody>
      <dsp:txXfrm>
        <a:off x="5072235" y="902269"/>
        <a:ext cx="371129" cy="371129"/>
      </dsp:txXfrm>
    </dsp:sp>
    <dsp:sp modelId="{3BD4A72E-CFC1-426F-9DBF-5BA3BB0D58F6}">
      <dsp:nvSpPr>
        <dsp:cNvPr id="0" name=""/>
        <dsp:cNvSpPr/>
      </dsp:nvSpPr>
      <dsp:spPr>
        <a:xfrm>
          <a:off x="4567200" y="1515862"/>
          <a:ext cx="1381199" cy="2058992"/>
        </a:xfrm>
        <a:prstGeom prst="upArrowCallout">
          <a:avLst>
            <a:gd name="adj1" fmla="val 50000"/>
            <a:gd name="adj2" fmla="val 20000"/>
            <a:gd name="adj3" fmla="val 20000"/>
            <a:gd name="adj4" fmla="val 10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951" tIns="165100" rIns="108951" bIns="165100" numCol="1" spcCol="1270" anchor="t" anchorCtr="0">
          <a:noAutofit/>
        </a:bodyPr>
        <a:lstStyle/>
        <a:p>
          <a:pPr marL="0" lvl="0" indent="0" algn="l" defTabSz="1066800">
            <a:lnSpc>
              <a:spcPct val="90000"/>
            </a:lnSpc>
            <a:spcBef>
              <a:spcPct val="0"/>
            </a:spcBef>
            <a:spcAft>
              <a:spcPct val="35000"/>
            </a:spcAft>
            <a:buNone/>
          </a:pPr>
          <a:r>
            <a:rPr lang="en-US" sz="2400" kern="1200"/>
            <a:t>Stride</a:t>
          </a:r>
        </a:p>
      </dsp:txBody>
      <dsp:txXfrm>
        <a:off x="4567200" y="1792102"/>
        <a:ext cx="1381199" cy="1782752"/>
      </dsp:txXfrm>
    </dsp:sp>
    <dsp:sp modelId="{5E4E7C81-390B-4445-8849-7BEA0F40CB9C}">
      <dsp:nvSpPr>
        <dsp:cNvPr id="0" name=""/>
        <dsp:cNvSpPr/>
      </dsp:nvSpPr>
      <dsp:spPr>
        <a:xfrm>
          <a:off x="5976852" y="1032586"/>
          <a:ext cx="67402" cy="110495"/>
        </a:xfrm>
        <a:prstGeom prst="chevron">
          <a:avLst>
            <a:gd name="adj" fmla="val 9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B4EAF51-234C-4D56-8340-71ECF1625B11}">
      <dsp:nvSpPr>
        <dsp:cNvPr id="0" name=""/>
        <dsp:cNvSpPr/>
      </dsp:nvSpPr>
      <dsp:spPr>
        <a:xfrm>
          <a:off x="6086519" y="1087798"/>
          <a:ext cx="1381199" cy="72"/>
        </a:xfrm>
        <a:prstGeom prst="rect">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26C905A-0D60-4FA6-AAF9-6D20F011C510}">
      <dsp:nvSpPr>
        <dsp:cNvPr id="0" name=""/>
        <dsp:cNvSpPr/>
      </dsp:nvSpPr>
      <dsp:spPr>
        <a:xfrm>
          <a:off x="6514691" y="825406"/>
          <a:ext cx="524855" cy="5248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7" tIns="20367" rIns="20367" bIns="20367" numCol="1" spcCol="1270" anchor="ctr" anchorCtr="0">
          <a:noAutofit/>
        </a:bodyPr>
        <a:lstStyle/>
        <a:p>
          <a:pPr marL="0" lvl="0" indent="0" algn="ctr" defTabSz="1022350">
            <a:lnSpc>
              <a:spcPct val="90000"/>
            </a:lnSpc>
            <a:spcBef>
              <a:spcPct val="0"/>
            </a:spcBef>
            <a:spcAft>
              <a:spcPct val="35000"/>
            </a:spcAft>
            <a:buNone/>
          </a:pPr>
          <a:r>
            <a:rPr lang="en-US" sz="2300" kern="1200"/>
            <a:t>5</a:t>
          </a:r>
        </a:p>
      </dsp:txBody>
      <dsp:txXfrm>
        <a:off x="6591554" y="902269"/>
        <a:ext cx="371129" cy="371129"/>
      </dsp:txXfrm>
    </dsp:sp>
    <dsp:sp modelId="{EDDFD56D-D57F-4ABD-A55E-159E988FB3FD}">
      <dsp:nvSpPr>
        <dsp:cNvPr id="0" name=""/>
        <dsp:cNvSpPr/>
      </dsp:nvSpPr>
      <dsp:spPr>
        <a:xfrm>
          <a:off x="6086519" y="1515862"/>
          <a:ext cx="1381199" cy="2058992"/>
        </a:xfrm>
        <a:prstGeom prst="upArrowCallout">
          <a:avLst>
            <a:gd name="adj1" fmla="val 50000"/>
            <a:gd name="adj2" fmla="val 20000"/>
            <a:gd name="adj3" fmla="val 20000"/>
            <a:gd name="adj4" fmla="val 10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951" tIns="165100" rIns="108951" bIns="165100" numCol="1" spcCol="1270" anchor="t" anchorCtr="0">
          <a:noAutofit/>
        </a:bodyPr>
        <a:lstStyle/>
        <a:p>
          <a:pPr marL="0" lvl="0" indent="0" algn="l" defTabSz="1066800">
            <a:lnSpc>
              <a:spcPct val="90000"/>
            </a:lnSpc>
            <a:spcBef>
              <a:spcPct val="0"/>
            </a:spcBef>
            <a:spcAft>
              <a:spcPct val="35000"/>
            </a:spcAft>
            <a:buNone/>
          </a:pPr>
          <a:r>
            <a:rPr lang="en-US" sz="2400" kern="1200"/>
            <a:t>Swing</a:t>
          </a:r>
        </a:p>
      </dsp:txBody>
      <dsp:txXfrm>
        <a:off x="6086519" y="1792102"/>
        <a:ext cx="1381199" cy="1782752"/>
      </dsp:txXfrm>
    </dsp:sp>
    <dsp:sp modelId="{0A1C6ECF-1004-452E-A3F4-66A1FA5212E5}">
      <dsp:nvSpPr>
        <dsp:cNvPr id="0" name=""/>
        <dsp:cNvSpPr/>
      </dsp:nvSpPr>
      <dsp:spPr>
        <a:xfrm>
          <a:off x="7496171" y="1032586"/>
          <a:ext cx="67402" cy="110495"/>
        </a:xfrm>
        <a:prstGeom prst="chevron">
          <a:avLst>
            <a:gd name="adj" fmla="val 9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B182341-D0FB-4E6C-80B2-9727E53BA64D}">
      <dsp:nvSpPr>
        <dsp:cNvPr id="0" name=""/>
        <dsp:cNvSpPr/>
      </dsp:nvSpPr>
      <dsp:spPr>
        <a:xfrm>
          <a:off x="7605839" y="1087798"/>
          <a:ext cx="1381199" cy="72"/>
        </a:xfrm>
        <a:prstGeom prst="rect">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164639B-8EC9-4205-8871-FA44E2251B99}">
      <dsp:nvSpPr>
        <dsp:cNvPr id="0" name=""/>
        <dsp:cNvSpPr/>
      </dsp:nvSpPr>
      <dsp:spPr>
        <a:xfrm>
          <a:off x="8034010" y="825406"/>
          <a:ext cx="524855" cy="5248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7" tIns="20367" rIns="20367" bIns="20367" numCol="1" spcCol="1270" anchor="ctr" anchorCtr="0">
          <a:noAutofit/>
        </a:bodyPr>
        <a:lstStyle/>
        <a:p>
          <a:pPr marL="0" lvl="0" indent="0" algn="ctr" defTabSz="1022350">
            <a:lnSpc>
              <a:spcPct val="90000"/>
            </a:lnSpc>
            <a:spcBef>
              <a:spcPct val="0"/>
            </a:spcBef>
            <a:spcAft>
              <a:spcPct val="35000"/>
            </a:spcAft>
            <a:buNone/>
          </a:pPr>
          <a:r>
            <a:rPr lang="en-US" sz="2300" kern="1200"/>
            <a:t>6</a:t>
          </a:r>
        </a:p>
      </dsp:txBody>
      <dsp:txXfrm>
        <a:off x="8110873" y="902269"/>
        <a:ext cx="371129" cy="371129"/>
      </dsp:txXfrm>
    </dsp:sp>
    <dsp:sp modelId="{4099ED74-A2E4-409B-B787-570A5F8A8ACF}">
      <dsp:nvSpPr>
        <dsp:cNvPr id="0" name=""/>
        <dsp:cNvSpPr/>
      </dsp:nvSpPr>
      <dsp:spPr>
        <a:xfrm>
          <a:off x="7605839" y="1515862"/>
          <a:ext cx="1381199" cy="2058992"/>
        </a:xfrm>
        <a:prstGeom prst="upArrowCallout">
          <a:avLst>
            <a:gd name="adj1" fmla="val 50000"/>
            <a:gd name="adj2" fmla="val 20000"/>
            <a:gd name="adj3" fmla="val 20000"/>
            <a:gd name="adj4" fmla="val 10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951" tIns="165100" rIns="108951" bIns="165100" numCol="1" spcCol="1270" anchor="t" anchorCtr="0">
          <a:noAutofit/>
        </a:bodyPr>
        <a:lstStyle/>
        <a:p>
          <a:pPr marL="0" lvl="0" indent="0" algn="l" defTabSz="1066800">
            <a:lnSpc>
              <a:spcPct val="90000"/>
            </a:lnSpc>
            <a:spcBef>
              <a:spcPct val="0"/>
            </a:spcBef>
            <a:spcAft>
              <a:spcPct val="35000"/>
            </a:spcAft>
            <a:buNone/>
          </a:pPr>
          <a:r>
            <a:rPr lang="en-US" sz="2400" kern="1200"/>
            <a:t>Contact Point</a:t>
          </a:r>
        </a:p>
      </dsp:txBody>
      <dsp:txXfrm>
        <a:off x="7605839" y="1792102"/>
        <a:ext cx="1381199" cy="1782752"/>
      </dsp:txXfrm>
    </dsp:sp>
    <dsp:sp modelId="{629F9D56-1506-4AC9-A344-8B7FB1961302}">
      <dsp:nvSpPr>
        <dsp:cNvPr id="0" name=""/>
        <dsp:cNvSpPr/>
      </dsp:nvSpPr>
      <dsp:spPr>
        <a:xfrm>
          <a:off x="9015491" y="1032586"/>
          <a:ext cx="67402" cy="110495"/>
        </a:xfrm>
        <a:prstGeom prst="chevron">
          <a:avLst>
            <a:gd name="adj" fmla="val 9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C7EE1E1-24C0-4C49-AA9D-76006DAAE88F}">
      <dsp:nvSpPr>
        <dsp:cNvPr id="0" name=""/>
        <dsp:cNvSpPr/>
      </dsp:nvSpPr>
      <dsp:spPr>
        <a:xfrm>
          <a:off x="9125158" y="1087798"/>
          <a:ext cx="690599" cy="72"/>
        </a:xfrm>
        <a:prstGeom prst="rect">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584710-0EC2-4FFF-8AFA-CDF2363C4889}">
      <dsp:nvSpPr>
        <dsp:cNvPr id="0" name=""/>
        <dsp:cNvSpPr/>
      </dsp:nvSpPr>
      <dsp:spPr>
        <a:xfrm>
          <a:off x="9553330" y="825406"/>
          <a:ext cx="524855" cy="52485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67" tIns="20367" rIns="20367" bIns="20367" numCol="1" spcCol="1270" anchor="ctr" anchorCtr="0">
          <a:noAutofit/>
        </a:bodyPr>
        <a:lstStyle/>
        <a:p>
          <a:pPr marL="0" lvl="0" indent="0" algn="ctr" defTabSz="1022350">
            <a:lnSpc>
              <a:spcPct val="90000"/>
            </a:lnSpc>
            <a:spcBef>
              <a:spcPct val="0"/>
            </a:spcBef>
            <a:spcAft>
              <a:spcPct val="35000"/>
            </a:spcAft>
            <a:buNone/>
          </a:pPr>
          <a:r>
            <a:rPr lang="en-US" sz="2300" kern="1200"/>
            <a:t>7</a:t>
          </a:r>
        </a:p>
      </dsp:txBody>
      <dsp:txXfrm>
        <a:off x="9630193" y="902269"/>
        <a:ext cx="371129" cy="371129"/>
      </dsp:txXfrm>
    </dsp:sp>
    <dsp:sp modelId="{9EBA7260-68C3-4ED9-B9F1-EB48FAAE90F3}">
      <dsp:nvSpPr>
        <dsp:cNvPr id="0" name=""/>
        <dsp:cNvSpPr/>
      </dsp:nvSpPr>
      <dsp:spPr>
        <a:xfrm>
          <a:off x="9125158" y="1515862"/>
          <a:ext cx="1381199" cy="2058992"/>
        </a:xfrm>
        <a:prstGeom prst="upArrowCallout">
          <a:avLst>
            <a:gd name="adj1" fmla="val 50000"/>
            <a:gd name="adj2" fmla="val 20000"/>
            <a:gd name="adj3" fmla="val 20000"/>
            <a:gd name="adj4" fmla="val 100000"/>
          </a:avLst>
        </a:prstGeom>
        <a:solidFill>
          <a:schemeClr val="bg1">
            <a:lumMod val="95000"/>
            <a:hueOff val="0"/>
            <a:satOff val="0"/>
            <a:lumOff val="0"/>
            <a:alphaOff val="0"/>
          </a:schemeClr>
        </a:solidFill>
        <a:ln w="12700" cap="flat" cmpd="sng" algn="ctr">
          <a:solidFill>
            <a:schemeClr val="bg1">
              <a:lumMod val="9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951" tIns="165100" rIns="108951" bIns="165100" numCol="1" spcCol="1270" anchor="t" anchorCtr="0">
          <a:noAutofit/>
        </a:bodyPr>
        <a:lstStyle/>
        <a:p>
          <a:pPr marL="0" lvl="0" indent="0" algn="l" defTabSz="1066800">
            <a:lnSpc>
              <a:spcPct val="90000"/>
            </a:lnSpc>
            <a:spcBef>
              <a:spcPct val="0"/>
            </a:spcBef>
            <a:spcAft>
              <a:spcPct val="35000"/>
            </a:spcAft>
            <a:buNone/>
          </a:pPr>
          <a:r>
            <a:rPr lang="en-US" sz="2400" kern="1200"/>
            <a:t>Finish</a:t>
          </a:r>
        </a:p>
      </dsp:txBody>
      <dsp:txXfrm>
        <a:off x="9125158" y="1792102"/>
        <a:ext cx="1381199" cy="1782752"/>
      </dsp:txXfrm>
    </dsp:sp>
  </dsp:spTree>
</dsp:drawing>
</file>

<file path=ppt/diagrams/layout1.xml><?xml version="1.0" encoding="utf-8"?>
<dgm:layoutDef xmlns:dgm="http://schemas.openxmlformats.org/drawingml/2006/diagram" xmlns:a="http://schemas.openxmlformats.org/drawingml/2006/main" uniqueId="urn:microsoft.com/office/officeart/2016/7/layout/LinProcess1">
  <dgm:title val="Linear Arrow Process"/>
  <dgm:desc val=""/>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rootComposite">
    <dgm:alg type="composite"/>
    <dgm:constrLst/>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fact="1.4"/>
        <dgm:constr type="w" for="ch" forName="compositeNode" refType="w"/>
        <dgm:constr type="h" for="des" forName="dummyNode" refType="h" refFor="ch" refForName="compositeNode" fact="0.25"/>
        <dgm:constr type="w" for="ch" forName="sibTransComposite" refType="w" refFor="ch" refForName="compositeNode" fact="0.1"/>
        <dgm:constr type="h" for="ch" forName="sibTransComposite" refType="h" refFor="ch" refForName="compositeNode" op="equ"/>
        <dgm:constr type="w" for="ch" forName="nodeSpacer"/>
        <dgm:constr type="primFontSz" for="des" forName="sibTransNodeCircle" op="equ"/>
        <dgm:constr type="primFontSz" for="des" forName="nodeText" op="equ"/>
        <dgm:constr type="h" for="des" forName="sibTransNodeCircle" op="equ"/>
        <dgm:constr type="w" for="des" forName="sibTransNodeCircle" op="equ"/>
        <dgm:constr type="h" for="des" forName="nodeText" op="equ"/>
      </dgm:constrLst>
      <dgm:ruleLst/>
      <dgm:forEach name="Name4" axis="ch" ptType="node">
        <dgm:layoutNode name="compositeNode">
          <dgm:varLst>
            <dgm:bulletEnabled val="1"/>
          </dgm:varLst>
          <dgm:alg type="composite"/>
          <dgm:shape xmlns:r="http://schemas.openxmlformats.org/officeDocument/2006/relationships" r:blip="">
            <dgm:adjLst/>
          </dgm:shape>
          <dgm:choose name="casesForFirstAndLastNode">
            <dgm:if name="ifFirstNode" axis="self" ptType="node" func="pos" op="equ" val="1">
              <dgm:choose name="removeLineWhenOnlyOneNode">
                <dgm:if name="ifOnlyOneNode" axis="followSib" ptType="node" func="cnt" op="equ" val="0">
                  <dgm:constrLst>
                    <dgm:constr type="w" for="ch" forName="bgRect" refType="w"/>
                    <dgm:constr type="h" for="ch" forName="bgRect" refType="h"/>
                    <dgm:constr type="t" for="ch" forName="bgRect"/>
                    <dgm:constr type="l" for="ch" forName="bgRect"/>
                    <dgm:constr type="r" for="ch" forName="bgRect"/>
                    <dgm:constr type="h" for="ch" forName="lineNode" refType="h" refFor="ch" refForName="bgRect" fact="0"/>
                    <dgm:constr type="w" for="ch" forName="lineNode" refType="w" refFor="ch" refForName="bgRect" fact="0"/>
                    <dgm:constr type="l" for="ch" forName="lineNode" refType="w" refFor="ch" refForName="bgRect" fact="0"/>
                    <dgm:constr type="ctrY" for="ch" forName="lineNode" refType="ctrY" refFor="ch" refForName="sibTransNodeCircle"/>
                    <dgm:constr type="h" for="ch" forName="sibTransNodeCircle" refType="w" refFor="ch" refForName="bgRect" fact="0.15"/>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4.6"/>
                    <dgm:constr type="r" for="ch" forName="nodeText" refType="r" refFor="ch" refForName="bgRect"/>
                    <dgm:constr type="h" for="ch" forName="nodeText" refType="h" refFor="ch" refForName="bgRect" fact="0.65"/>
                    <dgm:constr type="t" for="ch" forName="nodeText" refType="b" refFor="ch" refForName="spacerBetweenCircleAndCallout"/>
                    <dgm:constr type="l" for="ch" forName="nodeText" refType="l" refFor="ch" refForName="bgRect"/>
                  </dgm:constrLst>
                </dgm:if>
                <dgm:if name="ifOnlyTwoNode" axis="followSib" ptType="node" func="cnt" op="equ" val="1">
                  <dgm:constrLst>
                    <dgm:constr type="w" for="ch" forName="bgRect" refType="w"/>
                    <dgm:constr type="h" for="ch" forName="bgRect" refType="h"/>
                    <dgm:constr type="t" for="ch" forName="bgRect"/>
                    <dgm:constr type="l" for="ch" forName="bgRect"/>
                    <dgm:constr type="r" for="ch" forName="bgRect"/>
                    <dgm:constr type="h" for="ch" forName="lineNode" val="0.002"/>
                    <dgm:constr type="w" for="ch" forName="lineNode" refType="w" refFor="ch" refForName="bgRect" fact="0.5"/>
                    <dgm:constr type="l" for="ch" forName="lineNode" refType="w" refFor="ch" refForName="bgRect" fact="0.5"/>
                    <dgm:constr type="ctrY" for="ch" forName="lineNode" refType="ctrY" refFor="ch" refForName="sibTransNodeCircle"/>
                    <dgm:constr type="h" for="ch" forName="sibTransNodeCircle" refType="w" refFor="ch" refForName="bgRect" fact="0.3"/>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4.6"/>
                    <dgm:constr type="r" for="ch" forName="nodeText" refType="r" refFor="ch" refForName="bgRect"/>
                    <dgm:constr type="h" for="ch" forName="nodeText" refType="h" refFor="ch" refForName="bgRect" fact="0.65"/>
                    <dgm:constr type="t" for="ch" forName="nodeText" refType="b" refFor="ch" refForName="spacerBetweenCircleAndCallout"/>
                    <dgm:constr type="l" for="ch" forName="nodeText" refType="l" refFor="ch" refForName="bgRect"/>
                  </dgm:constrLst>
                </dgm:if>
                <dgm:else name="ifMoreThanOneNode">
                  <dgm:constrLst>
                    <dgm:constr type="w" for="ch" forName="bgRect" refType="w"/>
                    <dgm:constr type="h" for="ch" forName="bgRect" refType="h"/>
                    <dgm:constr type="t" for="ch" forName="bgRect"/>
                    <dgm:constr type="l" for="ch" forName="bgRect"/>
                    <dgm:constr type="r" for="ch" forName="bgRect"/>
                    <dgm:constr type="h" for="ch" forName="lineNode" val="0.002"/>
                    <dgm:constr type="w" for="ch" forName="lineNode" refType="w" refFor="ch" refForName="bgRect" fact="0.5"/>
                    <dgm:constr type="l" for="ch" forName="lineNode" refType="w" refFor="ch" refForName="bgRect" fact="0.5"/>
                    <dgm:constr type="ctrY" for="ch" forName="lineNode" refType="ctrY" refFor="ch" refForName="sibTransNodeCircle"/>
                    <dgm:constr type="h" for="ch" forName="sibTransNodeCircle" refType="w" refFor="ch" refForName="bgRect" fact="0.38"/>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4.6"/>
                    <dgm:constr type="r" for="ch" forName="nodeText" refType="r" refFor="ch" refForName="bgRect"/>
                    <dgm:constr type="h" for="ch" forName="nodeText" refType="h" refFor="ch" refForName="bgRect" fact="0.65"/>
                    <dgm:constr type="t" for="ch" forName="nodeText" refType="b" refFor="ch" refForName="spacerBetweenCircleAndCallout"/>
                    <dgm:constr type="l" for="ch" forName="nodeText" refType="l" refFor="ch" refForName="bgRect"/>
                  </dgm:constrLst>
                </dgm:else>
              </dgm:choose>
            </dgm:if>
            <dgm:if name="ifLastNode" axis="self" ptType="node" func="revPos" op="equ" val="1">
              <dgm:choose name="ifOnly2Nodes">
                <dgm:if name="if2ndIsLastNode" axis="precedSib" ptType="node" func="cnt" op="equ" val="1">
                  <dgm:constrLst>
                    <dgm:constr type="w" for="ch" forName="bgRect" refType="w"/>
                    <dgm:constr type="h" for="ch" forName="bgRect" refType="h"/>
                    <dgm:constr type="t" for="ch" forName="bgRect"/>
                    <dgm:constr type="l" for="ch" forName="bgRect"/>
                    <dgm:constr type="r" for="ch" forName="bgRect"/>
                    <dgm:constr type="h" for="ch" forName="lineNode" val="0.002"/>
                    <dgm:constr type="w" for="ch" forName="lineNode" refType="w" refFor="ch" refForName="bgRect" fact="0.5"/>
                    <dgm:constr type="ctrY" for="ch" forName="lineNode" refType="ctrY" refFor="ch" refForName="sibTransNodeCircle"/>
                    <dgm:constr type="h" for="ch" forName="sibTransNodeCircle" refType="w" refFor="ch" refForName="bgRect" fact="0.3"/>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4.6"/>
                    <dgm:constr type="r" for="ch" forName="nodeText" refType="r" refFor="ch" refForName="bgRect"/>
                    <dgm:constr type="h" for="ch" forName="nodeText" refType="h" refFor="ch" refForName="bgRect" fact="0.65"/>
                    <dgm:constr type="t" for="ch" forName="nodeText" refType="b" refFor="ch" refForName="spacerBetweenCircleAndCallout"/>
                    <dgm:constr type="l" for="ch" forName="nodeText" refType="l" refFor="ch" refForName="bgRect"/>
                  </dgm:constrLst>
                </dgm:if>
                <dgm:else name="if2ndNodeIsNotLastNode">
                  <dgm:constrLst>
                    <dgm:constr type="w" for="ch" forName="bgRect" refType="w"/>
                    <dgm:constr type="h" for="ch" forName="bgRect" refType="h"/>
                    <dgm:constr type="t" for="ch" forName="bgRect"/>
                    <dgm:constr type="l" for="ch" forName="bgRect"/>
                    <dgm:constr type="r" for="ch" forName="bgRect"/>
                    <dgm:constr type="h" for="ch" forName="lineNode" val="0.002"/>
                    <dgm:constr type="w" for="ch" forName="lineNode" refType="w" refFor="ch" refForName="bgRect" fact="0.5"/>
                    <dgm:constr type="ctrY" for="ch" forName="lineNode" refType="ctrY" refFor="ch" refForName="sibTransNodeCircle"/>
                    <dgm:constr type="h" for="ch" forName="sibTransNodeCircle" refType="w" refFor="ch" refForName="bgRect" fact="0.38"/>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4.6"/>
                    <dgm:constr type="r" for="ch" forName="nodeText" refType="r" refFor="ch" refForName="bgRect"/>
                    <dgm:constr type="h" for="ch" forName="nodeText" refType="h" refFor="ch" refForName="bgRect" fact="0.65"/>
                    <dgm:constr type="t" for="ch" forName="nodeText" refType="b" refFor="ch" refForName="spacerBetweenCircleAndCallout"/>
                    <dgm:constr type="l" for="ch" forName="nodeText" refType="l" refFor="ch" refForName="bgRect"/>
                  </dgm:constrLst>
                </dgm:else>
              </dgm:choose>
            </dgm:if>
            <dgm:else name="allOtherNodes">
              <dgm:constrLst>
                <dgm:constr type="w" for="ch" forName="bgRect" refType="w"/>
                <dgm:constr type="h" for="ch" forName="bgRect" refType="h"/>
                <dgm:constr type="t" for="ch" forName="bgRect"/>
                <dgm:constr type="l" for="ch" forName="bgRect"/>
                <dgm:constr type="r" for="ch" forName="bgRect"/>
                <dgm:constr type="h" for="ch" forName="lineNode" val="0.002"/>
                <dgm:constr type="w" for="ch" forName="lineNode" refType="w" refFor="ch" refForName="bgRect"/>
                <dgm:constr type="ctrY" for="ch" forName="lineNode" refType="ctrY" refFor="ch" refForName="sibTransNodeCircle"/>
                <dgm:constr type="h" for="ch" forName="sibTransNodeCircle" refType="w" refFor="ch" refForName="bgRect" fact="0.38"/>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4.6"/>
                <dgm:constr type="r" for="ch" forName="nodeText" refType="r" refFor="ch" refForName="bgRect"/>
                <dgm:constr type="h" for="ch" forName="nodeText" refType="h" refFor="ch" refForName="bgRect" fact="0.65"/>
                <dgm:constr type="t" for="ch" forName="nodeText" refType="b" refFor="ch" refForName="spacerBetweenCircleAndCallout"/>
                <dgm:constr type="l" for="ch" forName="nodeText" refType="l" refFor="ch" refForName="bgRect"/>
              </dgm:constrLst>
            </dgm:else>
          </dgm:choose>
          <dgm:ruleLst/>
          <dgm:layoutNode name="bgRect" styleLbl="node3">
            <dgm:alg type="sp"/>
            <dgm:shape xmlns:r="http://schemas.openxmlformats.org/officeDocument/2006/relationships" r:blip="">
              <dgm:adjLst/>
            </dgm:shape>
            <dgm:presOf/>
            <dgm:constrLst/>
            <dgm:ruleLst/>
          </dgm:layoutNode>
          <dgm:layoutNode name="lineNode" styleLbl="bgAccFollowNode1">
            <dgm:alg type="sp"/>
            <dgm:shape xmlns:r="http://schemas.openxmlformats.org/officeDocument/2006/relationships" type="rect" r:blip="">
              <dgm:adjLst/>
            </dgm:shape>
            <dgm:presO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layoutNode name="nodeText" styleLbl="bgAccFollowNode1">
            <dgm:varLst>
              <dgm:bulletEnabled val="1"/>
            </dgm:varLst>
            <dgm:alg type="tx">
              <dgm:param type="parTxLTRAlign" val="l"/>
              <dgm:param type="parTxRTLAlign" val="r"/>
              <dgm:param type="txAnchorVert" val="t"/>
            </dgm:alg>
            <dgm:shape xmlns:r="http://schemas.openxmlformats.org/officeDocument/2006/relationships" type="upArrowCallout" r:blip="" zOrderOff="-1">
              <dgm:adjLst>
                <dgm:adj idx="1" val="0.5"/>
                <dgm:adj idx="2" val="0.2"/>
                <dgm:adj idx="3" val="0.2"/>
                <dgm:adj idx="4" val="1"/>
              </dgm:adjLst>
            </dgm:shape>
            <dgm:presOf axis="desOrSelf" ptType="node"/>
            <dgm:constrLst>
              <dgm:constr type="primFontSz" val="26"/>
              <dgm:constr type="tMarg" val="13"/>
              <dgm:constr type="lMarg" refType="w" fact="0.2236"/>
              <dgm:constr type="rMarg" refType="w" fact="0.2236"/>
              <dgm:constr type="bMarg" val="13"/>
            </dgm:constrLst>
            <dgm:ruleLst>
              <dgm:rule type="primFontSz" val="11" fact="NaN" max="NaN"/>
              <dgm:rule type="h" val="NaN" fact="1.5" max="NaN"/>
              <dgm:rule type="h" val="INF" fact="NaN" max="NaN"/>
            </dgm:ruleLst>
          </dgm:layoutNode>
        </dgm:layoutNode>
        <dgm:forEach name="Name14" axis="followSib" ptType="sibTrans" cnt="1">
          <dgm:layoutNode name="sibTransComposite">
            <dgm:alg type="composite"/>
            <dgm:shape xmlns:r="http://schemas.openxmlformats.org/officeDocument/2006/relationships" r:blip="">
              <dgm:adjLst/>
            </dgm:shape>
            <dgm:constrLst>
              <dgm:constr type="h" for="ch" forName="chevronShapeSpacer" refType="h" fact="0.08"/>
              <dgm:constr type="w" for="ch" forName="chevronShapeSpacer" refType="w"/>
              <dgm:constr type="ctrX" for="ch" forName="realChevronShape" refType="w" fact="0.45"/>
              <dgm:constr type="ctrY" for="ch" forName="realChevronShape" refType="h" fact="0.25"/>
              <dgm:constr type="h" for="ch" forName="realChevronShape" refType="w" refFor="ch" refForName="chevronShapeSpacer" fact="0.8"/>
              <dgm:constr type="w" for="ch" forName="realChevronShape" refType="h" refFor="ch" refForName="realChevronShape" fact="0.61"/>
            </dgm:constrLst>
            <dgm:layoutNode name="chevronShapeSpacer" styleLbl="bgAccFollowNode1">
              <dgm:alg type="sp"/>
              <dgm:shape xmlns:r="http://schemas.openxmlformats.org/officeDocument/2006/relationships" r:blip="">
                <dgm:adjLst/>
              </dgm:shape>
              <dgm:ruleLst/>
            </dgm:layoutNode>
            <dgm:layoutNode name="realChevronShape" styleLbl="bgAccFollowNode1">
              <dgm:alg type="sp"/>
              <dgm:shape xmlns:r="http://schemas.openxmlformats.org/officeDocument/2006/relationships" type="chevron" r:blip="">
                <dgm:adjLst>
                  <dgm:adj idx="1" val="0.9"/>
                </dgm:adjLst>
              </dgm:shape>
              <dgm:presOf/>
              <dgm:ruleLst/>
            </dgm:layoutNode>
          </dgm:layoutNode>
          <dgm:layoutNode name="sibTransSpacer">
            <dgm:alg type="sp"/>
            <dgm:shape xmlns:r="http://schemas.openxmlformats.org/officeDocument/2006/relationships" r:blip="">
              <dgm:adjLst/>
            </dgm:shape>
            <dgm:presOf/>
            <dgm:constrLst/>
            <dgm:ruleLst/>
          </dgm:layoutNode>
        </dgm:forEach>
        <dgm:layoutNode name="nodeSpacer">
          <dgm:alg type="sp"/>
          <dgm:shape xmlns:r="http://schemas.openxmlformats.org/officeDocument/2006/relationships" type="ellipse" r:blip="">
            <dgm:adjLst/>
          </dgm:shape>
          <dgm:presOf/>
          <dgm:constrLst/>
          <dgm:ruleLs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542AB466-CC2C-4CE7-A109-D39743E94459}" type="datetimeFigureOut">
              <a:rPr lang="en-US" smtClean="0"/>
              <a:t>1/22/2017</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4A55C304-B590-4FE6-A6C1-44595A903673}" type="slidenum">
              <a:rPr lang="en-US" smtClean="0"/>
              <a:t>‹#›</a:t>
            </a:fld>
            <a:endParaRPr lang="en-US"/>
          </a:p>
        </p:txBody>
      </p:sp>
    </p:spTree>
    <p:extLst>
      <p:ext uri="{BB962C8B-B14F-4D97-AF65-F5344CB8AC3E}">
        <p14:creationId xmlns:p14="http://schemas.microsoft.com/office/powerpoint/2010/main" val="25098315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A55C304-B590-4FE6-A6C1-44595A903673}" type="slidenum">
              <a:rPr lang="en-US" smtClean="0"/>
              <a:t>1</a:t>
            </a:fld>
            <a:endParaRPr lang="en-US"/>
          </a:p>
        </p:txBody>
      </p:sp>
    </p:spTree>
    <p:extLst>
      <p:ext uri="{BB962C8B-B14F-4D97-AF65-F5344CB8AC3E}">
        <p14:creationId xmlns:p14="http://schemas.microsoft.com/office/powerpoint/2010/main" val="3042964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b="1" dirty="0"/>
              <a:t>Coach Derek Shelton (Tampa Bay Rays):</a:t>
            </a:r>
            <a:br>
              <a:rPr lang="en-US" dirty="0"/>
            </a:br>
            <a:r>
              <a:rPr lang="en-US" dirty="0"/>
              <a:t>We’re going to start out with the grip. The grip is one of the basic things with a swing. It can make a good swing bad and a bad swing good. So, what we’re going to try to do is make sure our knuckles line up. A real simple drill to do it is just lay the bat down like it’s a golf club, put the grip in, we’re going to have our knuckles lined up. If it’s not perfect, that’s fine. But what we really want to make sure of is that we don’t have the palm in here or the palm back in here because having the bat deep in our hands can cause a bad swing right off the bat. So, real simple grip. Try to line it up and try to stay loose.</a:t>
            </a:r>
            <a:endParaRPr lang="en-US" b="1" u="sng" dirty="0">
              <a:solidFill>
                <a:srgbClr val="FF0000"/>
              </a:solidFill>
            </a:endParaRPr>
          </a:p>
          <a:p>
            <a:endParaRPr lang="en-US" dirty="0"/>
          </a:p>
        </p:txBody>
      </p:sp>
      <p:sp>
        <p:nvSpPr>
          <p:cNvPr id="4" name="Slide Number Placeholder 3"/>
          <p:cNvSpPr>
            <a:spLocks noGrp="1"/>
          </p:cNvSpPr>
          <p:nvPr>
            <p:ph type="sldNum" sz="quarter" idx="10"/>
          </p:nvPr>
        </p:nvSpPr>
        <p:spPr/>
        <p:txBody>
          <a:bodyPr/>
          <a:lstStyle/>
          <a:p>
            <a:fld id="{4A55C304-B590-4FE6-A6C1-44595A903673}" type="slidenum">
              <a:rPr lang="en-US" smtClean="0"/>
              <a:t>3</a:t>
            </a:fld>
            <a:endParaRPr lang="en-US"/>
          </a:p>
        </p:txBody>
      </p:sp>
    </p:spTree>
    <p:extLst>
      <p:ext uri="{BB962C8B-B14F-4D97-AF65-F5344CB8AC3E}">
        <p14:creationId xmlns:p14="http://schemas.microsoft.com/office/powerpoint/2010/main" val="16951286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55C304-B590-4FE6-A6C1-44595A903673}" type="slidenum">
              <a:rPr lang="en-US" smtClean="0"/>
              <a:t>4</a:t>
            </a:fld>
            <a:endParaRPr lang="en-US"/>
          </a:p>
        </p:txBody>
      </p:sp>
    </p:spTree>
    <p:extLst>
      <p:ext uri="{BB962C8B-B14F-4D97-AF65-F5344CB8AC3E}">
        <p14:creationId xmlns:p14="http://schemas.microsoft.com/office/powerpoint/2010/main" val="2041918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b="1" dirty="0"/>
              <a:t>Coach Derek Shelton (Tampa Bay Rays):</a:t>
            </a:r>
            <a:br>
              <a:rPr lang="en-US" dirty="0"/>
            </a:br>
            <a:r>
              <a:rPr lang="en-US" dirty="0"/>
              <a:t>The next thing we’re going to talk about is the stance. The one thing that people talk about in baseball is that baseball is not an athletic sport. That’s not true. </a:t>
            </a:r>
            <a:r>
              <a:rPr lang="en-US" b="1" dirty="0"/>
              <a:t>A real simple drill that we can do for stance is to try to make sure that your weight stays inside your knees, you’re in a good position. It doesn’t matter how wide you are, how narrow you are. Everyone wants to say you have to be this way, this way.</a:t>
            </a:r>
            <a:r>
              <a:rPr lang="en-US" dirty="0"/>
              <a:t> It’s not true. The one thing we want to make sure of, though, is that we have like nails through the middle of our shoes so we’re in this good, athletic stance. A real easy drill is to put your player in this stance right here, come up, put a little push in their chest. If they fall back, they’re not in a strong position. Good strong position, head over your body, making sure you stay stable within your feet.</a:t>
            </a:r>
            <a:endParaRPr lang="en-US" b="1" u="sng" dirty="0">
              <a:solidFill>
                <a:srgbClr val="FF0000"/>
              </a:solidFill>
            </a:endParaRPr>
          </a:p>
          <a:p>
            <a:endParaRPr lang="en-US" dirty="0"/>
          </a:p>
        </p:txBody>
      </p:sp>
      <p:sp>
        <p:nvSpPr>
          <p:cNvPr id="4" name="Slide Number Placeholder 3"/>
          <p:cNvSpPr>
            <a:spLocks noGrp="1"/>
          </p:cNvSpPr>
          <p:nvPr>
            <p:ph type="sldNum" sz="quarter" idx="10"/>
          </p:nvPr>
        </p:nvSpPr>
        <p:spPr/>
        <p:txBody>
          <a:bodyPr/>
          <a:lstStyle/>
          <a:p>
            <a:fld id="{4A55C304-B590-4FE6-A6C1-44595A903673}" type="slidenum">
              <a:rPr lang="en-US" smtClean="0"/>
              <a:t>5</a:t>
            </a:fld>
            <a:endParaRPr lang="en-US"/>
          </a:p>
        </p:txBody>
      </p:sp>
    </p:spTree>
    <p:extLst>
      <p:ext uri="{BB962C8B-B14F-4D97-AF65-F5344CB8AC3E}">
        <p14:creationId xmlns:p14="http://schemas.microsoft.com/office/powerpoint/2010/main" val="17907450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55C304-B590-4FE6-A6C1-44595A903673}" type="slidenum">
              <a:rPr lang="en-US" smtClean="0"/>
              <a:t>6</a:t>
            </a:fld>
            <a:endParaRPr lang="en-US"/>
          </a:p>
        </p:txBody>
      </p:sp>
    </p:spTree>
    <p:extLst>
      <p:ext uri="{BB962C8B-B14F-4D97-AF65-F5344CB8AC3E}">
        <p14:creationId xmlns:p14="http://schemas.microsoft.com/office/powerpoint/2010/main" val="14798821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Coach Derek Shelton (Tampa Bay Rays):</a:t>
            </a:r>
          </a:p>
          <a:p>
            <a:r>
              <a:rPr lang="en-US" dirty="0"/>
              <a:t>The next part of the swing we’re going to talk about is the load. Every hitter has a different load. </a:t>
            </a:r>
            <a:r>
              <a:rPr lang="en-US" b="1" dirty="0">
                <a:solidFill>
                  <a:srgbClr val="FF0000"/>
                </a:solidFill>
              </a:rPr>
              <a:t>The one thing, little kids, coaches, you have to be very conscious of is the fact that little guys are going to mimic what major league hitters do. </a:t>
            </a:r>
            <a:r>
              <a:rPr lang="en-US" b="1" u="sng" dirty="0">
                <a:solidFill>
                  <a:srgbClr val="FF0000"/>
                </a:solidFill>
              </a:rPr>
              <a:t>Don’t do that</a:t>
            </a:r>
            <a:r>
              <a:rPr lang="en-US" b="1" dirty="0">
                <a:solidFill>
                  <a:srgbClr val="FF0000"/>
                </a:solidFill>
              </a:rPr>
              <a:t>. We’re going to give you a real simple drill for the load. Just throw the barrel of the bat, if you’re a right-handed hitter, down the first base side, throw the bat back. That position right there, that launch position, is where you should load from</a:t>
            </a:r>
            <a:r>
              <a:rPr lang="en-US" dirty="0"/>
              <a:t>. So, it’s real easy to do. Everybody’s going to do it a little different. Barrel of the bat down the first base line, throw it back. From this position right here, that’s that strong loaded position that every hitter needs to get to release the barrel.</a:t>
            </a:r>
            <a:br>
              <a:rPr lang="en-US" dirty="0"/>
            </a:br>
            <a:endParaRPr lang="en-US" b="1" u="sng" dirty="0">
              <a:solidFill>
                <a:srgbClr val="FF0000"/>
              </a:solidFill>
            </a:endParaRPr>
          </a:p>
          <a:p>
            <a:endParaRPr lang="en-US" dirty="0"/>
          </a:p>
        </p:txBody>
      </p:sp>
      <p:sp>
        <p:nvSpPr>
          <p:cNvPr id="4" name="Slide Number Placeholder 3"/>
          <p:cNvSpPr>
            <a:spLocks noGrp="1"/>
          </p:cNvSpPr>
          <p:nvPr>
            <p:ph type="sldNum" sz="quarter" idx="10"/>
          </p:nvPr>
        </p:nvSpPr>
        <p:spPr/>
        <p:txBody>
          <a:bodyPr/>
          <a:lstStyle/>
          <a:p>
            <a:fld id="{4A55C304-B590-4FE6-A6C1-44595A903673}" type="slidenum">
              <a:rPr lang="en-US" smtClean="0"/>
              <a:t>7</a:t>
            </a:fld>
            <a:endParaRPr lang="en-US"/>
          </a:p>
        </p:txBody>
      </p:sp>
    </p:spTree>
    <p:extLst>
      <p:ext uri="{BB962C8B-B14F-4D97-AF65-F5344CB8AC3E}">
        <p14:creationId xmlns:p14="http://schemas.microsoft.com/office/powerpoint/2010/main" val="40802727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A55C304-B590-4FE6-A6C1-44595A903673}" type="slidenum">
              <a:rPr lang="en-US" smtClean="0"/>
              <a:t>8</a:t>
            </a:fld>
            <a:endParaRPr lang="en-US"/>
          </a:p>
        </p:txBody>
      </p:sp>
    </p:spTree>
    <p:extLst>
      <p:ext uri="{BB962C8B-B14F-4D97-AF65-F5344CB8AC3E}">
        <p14:creationId xmlns:p14="http://schemas.microsoft.com/office/powerpoint/2010/main" val="2987984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Okay, now we’re going to talk about contact point. One of the main things I want to talk about </a:t>
            </a:r>
            <a:r>
              <a:rPr lang="en-US" b="1" dirty="0">
                <a:solidFill>
                  <a:srgbClr val="FF0000"/>
                </a:solidFill>
              </a:rPr>
              <a:t>with contact point is it should happen in front of the plate</a:t>
            </a:r>
            <a:r>
              <a:rPr lang="en-US" dirty="0"/>
              <a:t>. And what I mean by in front of the plate is in front of the white part. We will drill the ball being back on the plate for different things, but we want to make sure that when we contact the ball, regardless of where it’s at, it’s out in front of the plate. </a:t>
            </a:r>
            <a:r>
              <a:rPr lang="en-US" dirty="0">
                <a:solidFill>
                  <a:srgbClr val="FF0000"/>
                </a:solidFill>
              </a:rPr>
              <a:t>The one thing you have to be very careful with when you’re doing swing stuff off of a tee is that you don’t continually, for young kids, move the tee back on the plate because you’re creating a bad contact point.</a:t>
            </a:r>
            <a:r>
              <a:rPr lang="en-US" dirty="0"/>
              <a:t> If we’re going to get maximum impact on the ball, we’re going to want to make sure we contact the ball out in front of us so we can get the ball in the right spot. So, we can drill it where the ball comes back, but </a:t>
            </a:r>
            <a:r>
              <a:rPr lang="en-US" b="1" dirty="0"/>
              <a:t>in the game we’re going to watch for that contact point to be in front of the plate for maximum impact.</a:t>
            </a:r>
            <a:endParaRPr lang="en-US" dirty="0"/>
          </a:p>
        </p:txBody>
      </p:sp>
      <p:sp>
        <p:nvSpPr>
          <p:cNvPr id="4" name="Slide Number Placeholder 3"/>
          <p:cNvSpPr>
            <a:spLocks noGrp="1"/>
          </p:cNvSpPr>
          <p:nvPr>
            <p:ph type="sldNum" sz="quarter" idx="10"/>
          </p:nvPr>
        </p:nvSpPr>
        <p:spPr/>
        <p:txBody>
          <a:bodyPr/>
          <a:lstStyle/>
          <a:p>
            <a:fld id="{4A55C304-B590-4FE6-A6C1-44595A903673}" type="slidenum">
              <a:rPr lang="en-US" smtClean="0"/>
              <a:t>11</a:t>
            </a:fld>
            <a:endParaRPr lang="en-US"/>
          </a:p>
        </p:txBody>
      </p:sp>
    </p:spTree>
    <p:extLst>
      <p:ext uri="{BB962C8B-B14F-4D97-AF65-F5344CB8AC3E}">
        <p14:creationId xmlns:p14="http://schemas.microsoft.com/office/powerpoint/2010/main" val="17337421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b="1" dirty="0"/>
              <a:t>Coach Derek Shelton (Tampa Bay Rays):</a:t>
            </a:r>
            <a:br>
              <a:rPr lang="en-US" dirty="0"/>
            </a:br>
            <a:r>
              <a:rPr lang="en-US" dirty="0"/>
              <a:t>Okay, the last thing we’re going to talk about is the finish of the swing. Now the </a:t>
            </a:r>
            <a:r>
              <a:rPr lang="en-US" b="1" dirty="0">
                <a:solidFill>
                  <a:srgbClr val="FF0000"/>
                </a:solidFill>
              </a:rPr>
              <a:t>finish of the swing should happen naturally. </a:t>
            </a:r>
            <a:r>
              <a:rPr lang="en-US" dirty="0"/>
              <a:t>Some people are going to tell you to do it with one hand; some people are going to tell you to do it with two hands. It’s kind of a personal preference or what your swing feels best with. </a:t>
            </a:r>
            <a:r>
              <a:rPr lang="en-US" b="1" dirty="0">
                <a:solidFill>
                  <a:srgbClr val="FF0000"/>
                </a:solidFill>
              </a:rPr>
              <a:t>The one thing, and the most important thing just like everything throughout the swing, is that when we finish the swing, we want to make sure we’re balanced.</a:t>
            </a:r>
            <a:r>
              <a:rPr lang="en-US" dirty="0"/>
              <a:t> If we’re in that good, strong, balanced position, everything else that’s happened before that probably happened in the right succession. If we find ourselves off-balance this way or coming towards the plate, something broke down in the timing of the swing. So, we just need to make sure when we finish that swing, we stay in a good, balanced position. A really good way to do this is drill it and hold the trophy stance to make sure the finish is good.</a:t>
            </a:r>
            <a:endParaRPr lang="en-US" b="1" u="sng" dirty="0">
              <a:solidFill>
                <a:srgbClr val="FF0000"/>
              </a:solidFill>
            </a:endParaRPr>
          </a:p>
          <a:p>
            <a:endParaRPr lang="en-US" dirty="0"/>
          </a:p>
        </p:txBody>
      </p:sp>
      <p:sp>
        <p:nvSpPr>
          <p:cNvPr id="4" name="Slide Number Placeholder 3"/>
          <p:cNvSpPr>
            <a:spLocks noGrp="1"/>
          </p:cNvSpPr>
          <p:nvPr>
            <p:ph type="sldNum" sz="quarter" idx="10"/>
          </p:nvPr>
        </p:nvSpPr>
        <p:spPr/>
        <p:txBody>
          <a:bodyPr/>
          <a:lstStyle/>
          <a:p>
            <a:fld id="{4A55C304-B590-4FE6-A6C1-44595A903673}" type="slidenum">
              <a:rPr lang="en-US" smtClean="0"/>
              <a:t>14</a:t>
            </a:fld>
            <a:endParaRPr lang="en-US"/>
          </a:p>
        </p:txBody>
      </p:sp>
    </p:spTree>
    <p:extLst>
      <p:ext uri="{BB962C8B-B14F-4D97-AF65-F5344CB8AC3E}">
        <p14:creationId xmlns:p14="http://schemas.microsoft.com/office/powerpoint/2010/main" val="2104158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A55C304-B590-4FE6-A6C1-44595A903673}" type="slidenum">
              <a:rPr lang="en-US" smtClean="0"/>
              <a:t>16</a:t>
            </a:fld>
            <a:endParaRPr lang="en-US"/>
          </a:p>
        </p:txBody>
      </p:sp>
    </p:spTree>
    <p:extLst>
      <p:ext uri="{BB962C8B-B14F-4D97-AF65-F5344CB8AC3E}">
        <p14:creationId xmlns:p14="http://schemas.microsoft.com/office/powerpoint/2010/main" val="33020216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A55C304-B590-4FE6-A6C1-44595A903673}" type="slidenum">
              <a:rPr lang="en-US" smtClean="0"/>
              <a:t>17</a:t>
            </a:fld>
            <a:endParaRPr lang="en-US"/>
          </a:p>
        </p:txBody>
      </p:sp>
    </p:spTree>
    <p:extLst>
      <p:ext uri="{BB962C8B-B14F-4D97-AF65-F5344CB8AC3E}">
        <p14:creationId xmlns:p14="http://schemas.microsoft.com/office/powerpoint/2010/main" val="3207176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4426C45-480B-4B07-9280-A53E40DDA50E}" type="datetimeFigureOut">
              <a:rPr lang="en-US" smtClean="0"/>
              <a:t>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2343507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426C45-480B-4B07-9280-A53E40DDA50E}" type="datetimeFigureOut">
              <a:rPr lang="en-US" smtClean="0"/>
              <a:t>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4009774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4426C45-480B-4B07-9280-A53E40DDA50E}" type="datetimeFigureOut">
              <a:rPr lang="en-US" smtClean="0"/>
              <a:t>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2248573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4426C45-480B-4B07-9280-A53E40DDA50E}" type="datetimeFigureOut">
              <a:rPr lang="en-US" smtClean="0"/>
              <a:t>1/22/2017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3883770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4426C45-480B-4B07-9280-A53E40DDA50E}" type="datetimeFigureOut">
              <a:rPr lang="en-US" smtClean="0"/>
              <a:t>1/22/2017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2833357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4426C45-480B-4B07-9280-A53E40DDA50E}" type="datetimeFigureOut">
              <a:rPr lang="en-US" smtClean="0"/>
              <a:t>1/22/2017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1628316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426C45-480B-4B07-9280-A53E40DDA50E}" type="datetimeFigureOut">
              <a:rPr lang="en-US" smtClean="0"/>
              <a:t>1/22/2017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2599151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426C45-480B-4B07-9280-A53E40DDA50E}" type="datetimeFigureOut">
              <a:rPr lang="en-US" smtClean="0"/>
              <a:t>1/22/2017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188361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426C45-480B-4B07-9280-A53E40DDA50E}" type="datetimeFigureOut">
              <a:rPr lang="en-US" smtClean="0"/>
              <a:t>1/22/2017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143442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426C45-480B-4B07-9280-A53E40DDA50E}" type="datetimeFigureOut">
              <a:rPr lang="en-US" smtClean="0"/>
              <a:t>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1139446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426C45-480B-4B07-9280-A53E40DDA50E}" type="datetimeFigureOut">
              <a:rPr lang="en-US" smtClean="0"/>
              <a:t>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039EEC-BDE6-41BD-986F-4943C9D924E2}" type="slidenum">
              <a:rPr lang="en-US" smtClean="0"/>
              <a:t>‹#›</a:t>
            </a:fld>
            <a:endParaRPr lang="en-US"/>
          </a:p>
        </p:txBody>
      </p:sp>
    </p:spTree>
    <p:extLst>
      <p:ext uri="{BB962C8B-B14F-4D97-AF65-F5344CB8AC3E}">
        <p14:creationId xmlns:p14="http://schemas.microsoft.com/office/powerpoint/2010/main" val="3967457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26C45-480B-4B07-9280-A53E40DDA50E}" type="datetimeFigureOut">
              <a:rPr lang="en-US" smtClean="0"/>
              <a:t>1/22/2017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039EEC-BDE6-41BD-986F-4943C9D924E2}" type="slidenum">
              <a:rPr lang="en-US" smtClean="0"/>
              <a:t>‹#›</a:t>
            </a:fld>
            <a:endParaRPr lang="en-US"/>
          </a:p>
        </p:txBody>
      </p:sp>
    </p:spTree>
    <p:extLst>
      <p:ext uri="{BB962C8B-B14F-4D97-AF65-F5344CB8AC3E}">
        <p14:creationId xmlns:p14="http://schemas.microsoft.com/office/powerpoint/2010/main" val="22321932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135" y="476778"/>
            <a:ext cx="7212450" cy="5920653"/>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30880" y="4424906"/>
            <a:ext cx="3657600" cy="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7" name="Rectangle 6"/>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452" y="476778"/>
            <a:ext cx="3864383" cy="592065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18215" y="1269255"/>
            <a:ext cx="5956353" cy="3038947"/>
          </a:xfrm>
        </p:spPr>
        <p:txBody>
          <a:bodyPr>
            <a:normAutofit/>
          </a:bodyPr>
          <a:lstStyle/>
          <a:p>
            <a:pPr algn="r"/>
            <a:r>
              <a:rPr lang="en-US" sz="5400">
                <a:solidFill>
                  <a:srgbClr val="FFFFFF"/>
                </a:solidFill>
              </a:rPr>
              <a:t>Basics of Hitting</a:t>
            </a:r>
          </a:p>
        </p:txBody>
      </p:sp>
      <p:sp>
        <p:nvSpPr>
          <p:cNvPr id="3" name="Subtitle 2"/>
          <p:cNvSpPr>
            <a:spLocks noGrp="1"/>
          </p:cNvSpPr>
          <p:nvPr>
            <p:ph type="subTitle" idx="1"/>
          </p:nvPr>
        </p:nvSpPr>
        <p:spPr>
          <a:xfrm>
            <a:off x="1118215" y="4578114"/>
            <a:ext cx="5956353" cy="1247274"/>
          </a:xfrm>
        </p:spPr>
        <p:txBody>
          <a:bodyPr>
            <a:normAutofit/>
          </a:bodyPr>
          <a:lstStyle/>
          <a:p>
            <a:pPr algn="r">
              <a:lnSpc>
                <a:spcPct val="80000"/>
              </a:lnSpc>
            </a:pPr>
            <a:r>
              <a:rPr lang="en-US">
                <a:solidFill>
                  <a:srgbClr val="FFFFFF"/>
                </a:solidFill>
              </a:rPr>
              <a:t>Patriot Athletic League</a:t>
            </a:r>
          </a:p>
          <a:p>
            <a:pPr algn="r">
              <a:lnSpc>
                <a:spcPct val="80000"/>
              </a:lnSpc>
            </a:pPr>
            <a:endParaRPr lang="en-US">
              <a:solidFill>
                <a:srgbClr val="FFFFFF"/>
              </a:solidFill>
            </a:endParaRPr>
          </a:p>
          <a:p>
            <a:pPr algn="r">
              <a:lnSpc>
                <a:spcPct val="80000"/>
              </a:lnSpc>
            </a:pPr>
            <a:r>
              <a:rPr lang="en-US">
                <a:solidFill>
                  <a:srgbClr val="FFFFFF"/>
                </a:solidFill>
              </a:rPr>
              <a:t>Source: usabaseball.com </a:t>
            </a:r>
          </a:p>
        </p:txBody>
      </p:sp>
    </p:spTree>
    <p:extLst>
      <p:ext uri="{BB962C8B-B14F-4D97-AF65-F5344CB8AC3E}">
        <p14:creationId xmlns:p14="http://schemas.microsoft.com/office/powerpoint/2010/main" val="277377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pPr algn="ctr"/>
            <a:r>
              <a:rPr lang="en-US" dirty="0"/>
              <a:t>Stages of the Swing</a:t>
            </a:r>
          </a:p>
        </p:txBody>
      </p:sp>
      <p:graphicFrame>
        <p:nvGraphicFramePr>
          <p:cNvPr id="15" name="Content Placeholder 2"/>
          <p:cNvGraphicFramePr>
            <a:graphicFrameLocks noGrp="1"/>
          </p:cNvGraphicFramePr>
          <p:nvPr>
            <p:ph idx="1"/>
            <p:extLst>
              <p:ext uri="{D42A27DB-BD31-4B8C-83A1-F6EECF244321}">
                <p14:modId xmlns:p14="http://schemas.microsoft.com/office/powerpoint/2010/main" val="26105349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216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10790" r="21616"/>
          <a:stretch/>
        </p:blipFill>
        <p:spPr>
          <a:xfrm>
            <a:off x="20" y="10"/>
            <a:ext cx="4635571" cy="6857990"/>
          </a:xfrm>
          <a:prstGeom prst="rect">
            <a:avLst/>
          </a:prstGeom>
          <a:effectLst/>
        </p:spPr>
      </p:pic>
      <p:cxnSp>
        <p:nvCxnSpPr>
          <p:cNvPr id="6"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a:solidFill>
              <a:srgbClr val="35494D"/>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r>
              <a:rPr lang="en-US" dirty="0"/>
              <a:t>The Grip</a:t>
            </a:r>
            <a:endParaRPr lang="en-US"/>
          </a:p>
        </p:txBody>
      </p:sp>
      <p:sp>
        <p:nvSpPr>
          <p:cNvPr id="3" name="Content Placeholder 2"/>
          <p:cNvSpPr>
            <a:spLocks noGrp="1"/>
          </p:cNvSpPr>
          <p:nvPr>
            <p:ph idx="1"/>
          </p:nvPr>
        </p:nvSpPr>
        <p:spPr>
          <a:xfrm>
            <a:off x="4965431" y="2438400"/>
            <a:ext cx="6586489" cy="3785419"/>
          </a:xfrm>
        </p:spPr>
        <p:txBody>
          <a:bodyPr>
            <a:normAutofit/>
          </a:bodyPr>
          <a:lstStyle/>
          <a:p>
            <a:pPr>
              <a:lnSpc>
                <a:spcPct val="70000"/>
              </a:lnSpc>
            </a:pPr>
            <a:r>
              <a:rPr lang="en-US" sz="1900"/>
              <a:t>For a right-handed batter, the left hand should be above the knob of the bat and the right hand should be above the left hand.</a:t>
            </a:r>
          </a:p>
          <a:p>
            <a:pPr>
              <a:lnSpc>
                <a:spcPct val="70000"/>
              </a:lnSpc>
            </a:pPr>
            <a:r>
              <a:rPr lang="en-US" sz="1900"/>
              <a:t>For a left-handed batter, the right hand should be above the knob of the bat and the left hand should be above the right hand.</a:t>
            </a:r>
          </a:p>
          <a:p>
            <a:pPr>
              <a:lnSpc>
                <a:spcPct val="70000"/>
              </a:lnSpc>
            </a:pPr>
            <a:r>
              <a:rPr lang="en-US" sz="1900"/>
              <a:t>There should be no space between the hands on the grip of the bat.</a:t>
            </a:r>
          </a:p>
          <a:p>
            <a:pPr>
              <a:lnSpc>
                <a:spcPct val="70000"/>
              </a:lnSpc>
            </a:pPr>
            <a:r>
              <a:rPr lang="en-US" sz="1900"/>
              <a:t>To grip the bat in the proper position in the hands, have hitters lay the bat handle at top of the palm where the fingers and palm meet, rather than deep in the palm.</a:t>
            </a:r>
          </a:p>
          <a:p>
            <a:pPr>
              <a:lnSpc>
                <a:spcPct val="70000"/>
              </a:lnSpc>
            </a:pPr>
            <a:r>
              <a:rPr lang="en-US" sz="1900"/>
              <a:t>The middle knuckles should be aligned for both hands.</a:t>
            </a:r>
          </a:p>
          <a:p>
            <a:pPr>
              <a:lnSpc>
                <a:spcPct val="70000"/>
              </a:lnSpc>
            </a:pPr>
            <a:r>
              <a:rPr lang="en-US" sz="1900" b="1"/>
              <a:t>The hitter’s back elbow, grip, hands, and upper body </a:t>
            </a:r>
            <a:r>
              <a:rPr lang="en-US" sz="1900" b="1" u="sng"/>
              <a:t>should remain relaxed and not tense</a:t>
            </a:r>
            <a:r>
              <a:rPr lang="en-US" sz="1900" u="sng"/>
              <a:t>.</a:t>
            </a:r>
          </a:p>
        </p:txBody>
      </p:sp>
    </p:spTree>
    <p:extLst>
      <p:ext uri="{BB962C8B-B14F-4D97-AF65-F5344CB8AC3E}">
        <p14:creationId xmlns:p14="http://schemas.microsoft.com/office/powerpoint/2010/main" val="1211758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19687"/>
            <a:ext cx="7886700" cy="1325563"/>
          </a:xfrm>
        </p:spPr>
        <p:txBody>
          <a:bodyPr>
            <a:normAutofit/>
          </a:bodyPr>
          <a:lstStyle/>
          <a:p>
            <a:pPr algn="ctr"/>
            <a:r>
              <a:rPr lang="en-US" dirty="0"/>
              <a:t>Grip</a:t>
            </a:r>
          </a:p>
        </p:txBody>
      </p:sp>
      <p:sp>
        <p:nvSpPr>
          <p:cNvPr id="3" name="Content Placeholder 2"/>
          <p:cNvSpPr>
            <a:spLocks noGrp="1"/>
          </p:cNvSpPr>
          <p:nvPr>
            <p:ph idx="1"/>
          </p:nvPr>
        </p:nvSpPr>
        <p:spPr>
          <a:xfrm>
            <a:off x="609601" y="1345250"/>
            <a:ext cx="10860504" cy="4628513"/>
          </a:xfrm>
        </p:spPr>
        <p:txBody>
          <a:bodyPr>
            <a:normAutofit/>
          </a:bodyPr>
          <a:lstStyle/>
          <a:p>
            <a:r>
              <a:rPr lang="en-US" b="1" dirty="0"/>
              <a:t>Coach Derek Shelton (Tampa Bay Rays):</a:t>
            </a:r>
            <a:br>
              <a:rPr lang="en-US" dirty="0"/>
            </a:br>
            <a:r>
              <a:rPr lang="en-US" dirty="0"/>
              <a:t>We’re going to start out with the grip. The grip is one of the basic things with a swing. It can make a good swing bad and a bad swing good. So, what we’re going to try to do is make sure our knuckles line up. A real simple drill to do it is just lay the bat down like it’s a golf club, put the grip in, we’re going to have our knuckles lined up. If it’s not perfect, that’s fine. But what we really want to make sure of is that we don’t have the palm in here or the palm back in here because having the bat deep in our hands can cause a bad swing right off the bat. So, real simple grip. Try to line it up and try to stay loose.</a:t>
            </a:r>
            <a:endParaRPr lang="en-US" b="1" u="sng" dirty="0">
              <a:solidFill>
                <a:srgbClr val="FF0000"/>
              </a:solidFill>
            </a:endParaRPr>
          </a:p>
        </p:txBody>
      </p:sp>
    </p:spTree>
    <p:extLst>
      <p:ext uri="{BB962C8B-B14F-4D97-AF65-F5344CB8AC3E}">
        <p14:creationId xmlns:p14="http://schemas.microsoft.com/office/powerpoint/2010/main" val="2739027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20489" r="11917"/>
          <a:stretch/>
        </p:blipFill>
        <p:spPr>
          <a:xfrm>
            <a:off x="20" y="10"/>
            <a:ext cx="4635571" cy="6857990"/>
          </a:xfrm>
          <a:prstGeom prst="rect">
            <a:avLst/>
          </a:prstGeom>
          <a:effectLst/>
        </p:spPr>
      </p:pic>
      <p:cxnSp>
        <p:nvCxnSpPr>
          <p:cNvPr id="6"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a:solidFill>
              <a:srgbClr val="51443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r>
              <a:rPr lang="en-US" b="1" dirty="0">
                <a:effectLst>
                  <a:outerShdw blurRad="38100" dist="38100" dir="2700000" algn="tl">
                    <a:srgbClr val="000000">
                      <a:alpha val="43137"/>
                    </a:srgbClr>
                  </a:outerShdw>
                </a:effectLst>
              </a:rPr>
              <a:t>Stance and Balance</a:t>
            </a:r>
          </a:p>
        </p:txBody>
      </p:sp>
      <p:sp>
        <p:nvSpPr>
          <p:cNvPr id="3" name="Content Placeholder 2"/>
          <p:cNvSpPr>
            <a:spLocks noGrp="1"/>
          </p:cNvSpPr>
          <p:nvPr>
            <p:ph idx="1"/>
          </p:nvPr>
        </p:nvSpPr>
        <p:spPr>
          <a:xfrm>
            <a:off x="4965431" y="2438400"/>
            <a:ext cx="6586489" cy="3785419"/>
          </a:xfrm>
        </p:spPr>
        <p:txBody>
          <a:bodyPr>
            <a:normAutofit/>
          </a:bodyPr>
          <a:lstStyle/>
          <a:p>
            <a:pPr>
              <a:lnSpc>
                <a:spcPct val="80000"/>
              </a:lnSpc>
            </a:pPr>
            <a:r>
              <a:rPr lang="en-US" sz="2000"/>
              <a:t>The fundamental basis of hitting mechanics is balance. Without balance, a productive swing is not achievable.</a:t>
            </a:r>
          </a:p>
          <a:p>
            <a:pPr lvl="1">
              <a:lnSpc>
                <a:spcPct val="80000"/>
              </a:lnSpc>
            </a:pPr>
            <a:r>
              <a:rPr lang="en-US" sz="2000"/>
              <a:t>The hitter’s base should be athletic and comfortable, and will vary from hitter to hitter.</a:t>
            </a:r>
          </a:p>
          <a:p>
            <a:pPr lvl="1">
              <a:lnSpc>
                <a:spcPct val="80000"/>
              </a:lnSpc>
            </a:pPr>
            <a:r>
              <a:rPr lang="en-US" sz="2000"/>
              <a:t>An athletic base is generally defined by having flexion in the knees and waist and the weight on the balls of the feet.</a:t>
            </a:r>
          </a:p>
          <a:p>
            <a:pPr lvl="1">
              <a:lnSpc>
                <a:spcPct val="80000"/>
              </a:lnSpc>
            </a:pPr>
            <a:r>
              <a:rPr lang="en-US" sz="2000"/>
              <a:t>Before starting the swing, the hitter's weight should be evenly distributed on both feet, and shoulders should be level.</a:t>
            </a:r>
          </a:p>
          <a:p>
            <a:pPr lvl="1">
              <a:lnSpc>
                <a:spcPct val="80000"/>
              </a:lnSpc>
            </a:pPr>
            <a:r>
              <a:rPr lang="en-US" sz="2000"/>
              <a:t>In the batter's box, hitters should stand close enough to home plate to be able to cover the outside corner of the plate while swinging.</a:t>
            </a:r>
          </a:p>
        </p:txBody>
      </p:sp>
    </p:spTree>
    <p:extLst>
      <p:ext uri="{BB962C8B-B14F-4D97-AF65-F5344CB8AC3E}">
        <p14:creationId xmlns:p14="http://schemas.microsoft.com/office/powerpoint/2010/main" val="1371482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19687"/>
            <a:ext cx="7886700" cy="1325563"/>
          </a:xfrm>
        </p:spPr>
        <p:txBody>
          <a:bodyPr>
            <a:normAutofit/>
          </a:bodyPr>
          <a:lstStyle/>
          <a:p>
            <a:pPr algn="ctr"/>
            <a:r>
              <a:rPr lang="en-US" dirty="0"/>
              <a:t>Stance and Balance</a:t>
            </a:r>
          </a:p>
        </p:txBody>
      </p:sp>
      <p:sp>
        <p:nvSpPr>
          <p:cNvPr id="3" name="Content Placeholder 2"/>
          <p:cNvSpPr>
            <a:spLocks noGrp="1"/>
          </p:cNvSpPr>
          <p:nvPr>
            <p:ph idx="1"/>
          </p:nvPr>
        </p:nvSpPr>
        <p:spPr>
          <a:xfrm>
            <a:off x="609601" y="1345250"/>
            <a:ext cx="10860504" cy="4628513"/>
          </a:xfrm>
        </p:spPr>
        <p:txBody>
          <a:bodyPr>
            <a:normAutofit lnSpcReduction="10000"/>
          </a:bodyPr>
          <a:lstStyle/>
          <a:p>
            <a:r>
              <a:rPr lang="en-US" b="1" dirty="0"/>
              <a:t>Coach Derek Shelton (Tampa Bay Rays):</a:t>
            </a:r>
            <a:br>
              <a:rPr lang="en-US" dirty="0"/>
            </a:br>
            <a:r>
              <a:rPr lang="en-US" dirty="0"/>
              <a:t>The next thing we’re going to talk about is the stance. The one thing that people talk about in baseball is that baseball is not an athletic sport. That’s not true. </a:t>
            </a:r>
            <a:r>
              <a:rPr lang="en-US" b="1" dirty="0"/>
              <a:t>A real simple drill that we can do for stance is to try to make sure that your weight stays inside your knees, you’re in a good position. It doesn’t matter how wide you are, how narrow you are. Everyone wants to say you have to be this way, this way.</a:t>
            </a:r>
            <a:r>
              <a:rPr lang="en-US" dirty="0"/>
              <a:t> It’s not true. The one thing we want to make sure of, though, is that we have like nails through the middle of our shoes so we’re in this good, athletic stance. A real easy drill is to put your player in this stance right here, come up, put a little push in their chest. If they fall back, they’re not in a strong position. Good strong position, head over your body, making sure you stay stable within your feet.</a:t>
            </a:r>
            <a:endParaRPr lang="en-US" b="1" u="sng" dirty="0">
              <a:solidFill>
                <a:srgbClr val="FF0000"/>
              </a:solidFill>
            </a:endParaRPr>
          </a:p>
        </p:txBody>
      </p:sp>
    </p:spTree>
    <p:extLst>
      <p:ext uri="{BB962C8B-B14F-4D97-AF65-F5344CB8AC3E}">
        <p14:creationId xmlns:p14="http://schemas.microsoft.com/office/powerpoint/2010/main" val="30674603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11910" r="20496"/>
          <a:stretch/>
        </p:blipFill>
        <p:spPr>
          <a:xfrm>
            <a:off x="20" y="10"/>
            <a:ext cx="4635571" cy="6857990"/>
          </a:xfrm>
          <a:prstGeom prst="rect">
            <a:avLst/>
          </a:prstGeom>
          <a:effectLst/>
        </p:spPr>
      </p:pic>
      <p:cxnSp>
        <p:nvCxnSpPr>
          <p:cNvPr id="7" name="Straight Connector 6"/>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a:solidFill>
              <a:srgbClr val="43467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r>
              <a:rPr lang="en-US" b="1" dirty="0">
                <a:effectLst>
                  <a:outerShdw blurRad="38100" dist="38100" dir="2700000" algn="tl">
                    <a:srgbClr val="000000">
                      <a:alpha val="43137"/>
                    </a:srgbClr>
                  </a:outerShdw>
                </a:effectLst>
              </a:rPr>
              <a:t>The Load</a:t>
            </a:r>
          </a:p>
        </p:txBody>
      </p:sp>
      <p:sp>
        <p:nvSpPr>
          <p:cNvPr id="3" name="Content Placeholder 2"/>
          <p:cNvSpPr>
            <a:spLocks noGrp="1"/>
          </p:cNvSpPr>
          <p:nvPr>
            <p:ph idx="1"/>
          </p:nvPr>
        </p:nvSpPr>
        <p:spPr>
          <a:xfrm>
            <a:off x="4965431" y="2438400"/>
            <a:ext cx="6586489" cy="3785419"/>
          </a:xfrm>
        </p:spPr>
        <p:txBody>
          <a:bodyPr>
            <a:normAutofit/>
          </a:bodyPr>
          <a:lstStyle/>
          <a:p>
            <a:r>
              <a:rPr lang="en-US" sz="2000"/>
              <a:t>Every hitter will have a different load.</a:t>
            </a:r>
          </a:p>
          <a:p>
            <a:pPr lvl="1"/>
            <a:r>
              <a:rPr lang="en-US" sz="2000"/>
              <a:t>To load in anticipation for a pitch, the hitter should shift some of their </a:t>
            </a:r>
            <a:r>
              <a:rPr lang="en-US" sz="2000" b="1"/>
              <a:t>weight </a:t>
            </a:r>
            <a:r>
              <a:rPr lang="en-US" sz="2000"/>
              <a:t>onto their back side.</a:t>
            </a:r>
          </a:p>
          <a:p>
            <a:pPr lvl="1"/>
            <a:r>
              <a:rPr lang="en-US" sz="2000"/>
              <a:t>The hitter’s </a:t>
            </a:r>
            <a:r>
              <a:rPr lang="en-US" sz="2000" b="1"/>
              <a:t>hands</a:t>
            </a:r>
            <a:r>
              <a:rPr lang="en-US" sz="2000"/>
              <a:t> should also shift slightly back away from the ear, but should remain near the same level—not drastically dropping or raising.</a:t>
            </a:r>
          </a:p>
          <a:p>
            <a:pPr lvl="1"/>
            <a:r>
              <a:rPr lang="en-US" sz="2000"/>
              <a:t>This shift in weight may cause the hitter’s </a:t>
            </a:r>
            <a:r>
              <a:rPr lang="en-US" sz="2000" b="1"/>
              <a:t>shoulders</a:t>
            </a:r>
            <a:r>
              <a:rPr lang="en-US" sz="2000"/>
              <a:t> to rotate. This movement is acceptable as long as it is a very slight rotation.</a:t>
            </a:r>
          </a:p>
          <a:p>
            <a:pPr lvl="1"/>
            <a:r>
              <a:rPr lang="en-US" sz="2000"/>
              <a:t>Make sure the </a:t>
            </a:r>
            <a:r>
              <a:rPr lang="en-US" sz="2000" b="1"/>
              <a:t>hitter’s head and eyes </a:t>
            </a:r>
            <a:r>
              <a:rPr lang="en-US" sz="2000"/>
              <a:t>stay focused on the pitcher.</a:t>
            </a:r>
          </a:p>
        </p:txBody>
      </p:sp>
    </p:spTree>
    <p:extLst>
      <p:ext uri="{BB962C8B-B14F-4D97-AF65-F5344CB8AC3E}">
        <p14:creationId xmlns:p14="http://schemas.microsoft.com/office/powerpoint/2010/main" val="619657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19687"/>
            <a:ext cx="7886700" cy="1325563"/>
          </a:xfrm>
        </p:spPr>
        <p:txBody>
          <a:bodyPr>
            <a:normAutofit/>
          </a:bodyPr>
          <a:lstStyle/>
          <a:p>
            <a:pPr algn="ctr"/>
            <a:r>
              <a:rPr lang="en-US" dirty="0"/>
              <a:t>The Load</a:t>
            </a:r>
          </a:p>
        </p:txBody>
      </p:sp>
      <p:sp>
        <p:nvSpPr>
          <p:cNvPr id="3" name="Content Placeholder 2"/>
          <p:cNvSpPr>
            <a:spLocks noGrp="1"/>
          </p:cNvSpPr>
          <p:nvPr>
            <p:ph idx="1"/>
          </p:nvPr>
        </p:nvSpPr>
        <p:spPr>
          <a:xfrm>
            <a:off x="609601" y="1345250"/>
            <a:ext cx="10860504" cy="4628513"/>
          </a:xfrm>
        </p:spPr>
        <p:txBody>
          <a:bodyPr>
            <a:normAutofit fontScale="92500"/>
          </a:bodyPr>
          <a:lstStyle/>
          <a:p>
            <a:r>
              <a:rPr lang="en-US" b="1" dirty="0"/>
              <a:t>Coach Derek Shelton (Tampa Bay Rays):</a:t>
            </a:r>
          </a:p>
          <a:p>
            <a:r>
              <a:rPr lang="en-US" dirty="0"/>
              <a:t>The next part of the swing we’re going to talk about is the load. Every hitter has a different load. </a:t>
            </a:r>
            <a:r>
              <a:rPr lang="en-US" b="1" dirty="0">
                <a:solidFill>
                  <a:srgbClr val="FF0000"/>
                </a:solidFill>
              </a:rPr>
              <a:t>The one thing, little kids, coaches, you have to be very conscious of is the fact that little guys are going to mimic what major league hitters do. </a:t>
            </a:r>
            <a:r>
              <a:rPr lang="en-US" b="1" u="sng" dirty="0">
                <a:solidFill>
                  <a:srgbClr val="FF0000"/>
                </a:solidFill>
              </a:rPr>
              <a:t>Don’t do that</a:t>
            </a:r>
            <a:r>
              <a:rPr lang="en-US" b="1" dirty="0">
                <a:solidFill>
                  <a:srgbClr val="FF0000"/>
                </a:solidFill>
              </a:rPr>
              <a:t>. We’re going to give you a real simple drill for the load. Just throw the barrel of the bat, if you’re a right-handed hitter, down the first base side, throw the bat back. That position right there, that launch position, is where you should load from</a:t>
            </a:r>
            <a:r>
              <a:rPr lang="en-US" dirty="0"/>
              <a:t>. So, it’s real easy to do. Everybody’s going to do it a little different. Barrel of the bat down the first base line, throw it back. From this position right here, that’s that strong loaded position that every hitter needs to get to release the barrel.</a:t>
            </a:r>
            <a:br>
              <a:rPr lang="en-US" dirty="0"/>
            </a:br>
            <a:endParaRPr lang="en-US" b="1" u="sng" dirty="0">
              <a:solidFill>
                <a:srgbClr val="FF0000"/>
              </a:solidFill>
            </a:endParaRPr>
          </a:p>
        </p:txBody>
      </p:sp>
    </p:spTree>
    <p:extLst>
      <p:ext uri="{BB962C8B-B14F-4D97-AF65-F5344CB8AC3E}">
        <p14:creationId xmlns:p14="http://schemas.microsoft.com/office/powerpoint/2010/main" val="2567700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7453" r="14953"/>
          <a:stretch/>
        </p:blipFill>
        <p:spPr>
          <a:xfrm>
            <a:off x="20" y="10"/>
            <a:ext cx="4635571" cy="6857990"/>
          </a:xfrm>
          <a:prstGeom prst="rect">
            <a:avLst/>
          </a:prstGeom>
          <a:effectLst/>
        </p:spPr>
      </p:pic>
      <p:cxnSp>
        <p:nvCxnSpPr>
          <p:cNvPr id="8" name="Straight Connector 5"/>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a:solidFill>
              <a:srgbClr val="285D4E"/>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r>
              <a:rPr lang="en-US" b="1" dirty="0">
                <a:effectLst>
                  <a:outerShdw blurRad="38100" dist="38100" dir="2700000" algn="tl">
                    <a:srgbClr val="000000">
                      <a:alpha val="43137"/>
                    </a:srgbClr>
                  </a:outerShdw>
                </a:effectLst>
              </a:rPr>
              <a:t>Stride and Separation</a:t>
            </a:r>
          </a:p>
        </p:txBody>
      </p:sp>
      <p:sp>
        <p:nvSpPr>
          <p:cNvPr id="3" name="Content Placeholder 2"/>
          <p:cNvSpPr>
            <a:spLocks noGrp="1"/>
          </p:cNvSpPr>
          <p:nvPr>
            <p:ph idx="1"/>
          </p:nvPr>
        </p:nvSpPr>
        <p:spPr>
          <a:xfrm>
            <a:off x="4965431" y="2438400"/>
            <a:ext cx="6586489" cy="3785419"/>
          </a:xfrm>
        </p:spPr>
        <p:txBody>
          <a:bodyPr>
            <a:normAutofit/>
          </a:bodyPr>
          <a:lstStyle/>
          <a:p>
            <a:r>
              <a:rPr lang="en-US" sz="2000"/>
              <a:t>Simultaneous to the load occurring, the hitter will stride, which creates separation.</a:t>
            </a:r>
          </a:p>
          <a:p>
            <a:pPr lvl="1"/>
            <a:r>
              <a:rPr lang="en-US" sz="2000"/>
              <a:t>The stride should be a small step forward with the hitter's front foot.</a:t>
            </a:r>
          </a:p>
          <a:p>
            <a:pPr lvl="1"/>
            <a:r>
              <a:rPr lang="en-US" sz="2000"/>
              <a:t>When striding, the hitter's knees should stay slightly bent so that they are in an athletic position, and their weight should remain on the balls of their feet.</a:t>
            </a:r>
          </a:p>
          <a:p>
            <a:pPr lvl="1"/>
            <a:r>
              <a:rPr lang="en-US" sz="2000"/>
              <a:t>The hands should remain in the load position during the stride, and there should be minimal movement of the head, shoulders, and arms.</a:t>
            </a:r>
          </a:p>
          <a:p>
            <a:pPr lvl="1"/>
            <a:r>
              <a:rPr lang="en-US" sz="2000"/>
              <a:t>The hitter should remain balanced throughout the stride.</a:t>
            </a:r>
          </a:p>
        </p:txBody>
      </p:sp>
    </p:spTree>
    <p:extLst>
      <p:ext uri="{BB962C8B-B14F-4D97-AF65-F5344CB8AC3E}">
        <p14:creationId xmlns:p14="http://schemas.microsoft.com/office/powerpoint/2010/main" val="2785888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19687"/>
            <a:ext cx="7886700" cy="1325563"/>
          </a:xfrm>
        </p:spPr>
        <p:txBody>
          <a:bodyPr>
            <a:normAutofit/>
          </a:bodyPr>
          <a:lstStyle/>
          <a:p>
            <a:pPr algn="ctr"/>
            <a:r>
              <a:rPr lang="en-US" dirty="0"/>
              <a:t>Stride and Separation </a:t>
            </a:r>
          </a:p>
        </p:txBody>
      </p:sp>
      <p:sp>
        <p:nvSpPr>
          <p:cNvPr id="3" name="Content Placeholder 2"/>
          <p:cNvSpPr>
            <a:spLocks noGrp="1"/>
          </p:cNvSpPr>
          <p:nvPr>
            <p:ph idx="1"/>
          </p:nvPr>
        </p:nvSpPr>
        <p:spPr>
          <a:xfrm>
            <a:off x="609601" y="1345250"/>
            <a:ext cx="10860504" cy="4628513"/>
          </a:xfrm>
        </p:spPr>
        <p:txBody>
          <a:bodyPr>
            <a:normAutofit fontScale="92500" lnSpcReduction="10000"/>
          </a:bodyPr>
          <a:lstStyle/>
          <a:p>
            <a:r>
              <a:rPr lang="en-US" b="1" dirty="0"/>
              <a:t>Coach Derek Shelton (Tampa Bay Rays):</a:t>
            </a:r>
            <a:br>
              <a:rPr lang="en-US" dirty="0"/>
            </a:br>
            <a:r>
              <a:rPr lang="en-US" dirty="0"/>
              <a:t>Okay, the next thing we’re going to talk about with a basic swing is the stride. We talked about our stance, we talked about our load. </a:t>
            </a:r>
            <a:r>
              <a:rPr lang="en-US" b="1" dirty="0">
                <a:solidFill>
                  <a:srgbClr val="FF0000"/>
                </a:solidFill>
              </a:rPr>
              <a:t>Our stride is actually kind of part of our load</a:t>
            </a:r>
            <a:r>
              <a:rPr lang="en-US" dirty="0"/>
              <a:t>. We want to make sure that when we stride, we stay on balance. Balance is one of the most important things of hitting. So, when </a:t>
            </a:r>
            <a:r>
              <a:rPr lang="en-US" b="1" dirty="0">
                <a:solidFill>
                  <a:srgbClr val="FF0000"/>
                </a:solidFill>
              </a:rPr>
              <a:t>you’re watching young hitters, you want to watch what we call “touchdown”: when the front foot hits the ground, if there’s balance. Your weight should never be forward, it should be either middle or a little bit back</a:t>
            </a:r>
            <a:r>
              <a:rPr lang="en-US" dirty="0"/>
              <a:t>. If you find that you’re over-striding and getting out to your front side, out here when your weight’s out here, that’s too far. You’ll see some major league hitters that do that, but they have the ability to keep their hands back. </a:t>
            </a:r>
            <a:r>
              <a:rPr lang="en-US" b="1" u="sng" dirty="0">
                <a:solidFill>
                  <a:srgbClr val="FF0000"/>
                </a:solidFill>
              </a:rPr>
              <a:t>But for young hitters, we want to make sure when we stride, we stay on balance with our weight at least 60% on the back knee.</a:t>
            </a:r>
          </a:p>
        </p:txBody>
      </p:sp>
    </p:spTree>
    <p:extLst>
      <p:ext uri="{BB962C8B-B14F-4D97-AF65-F5344CB8AC3E}">
        <p14:creationId xmlns:p14="http://schemas.microsoft.com/office/powerpoint/2010/main" val="1054213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27139" r="5267"/>
          <a:stretch/>
        </p:blipFill>
        <p:spPr>
          <a:xfrm>
            <a:off x="20" y="10"/>
            <a:ext cx="4635571" cy="6857990"/>
          </a:xfrm>
          <a:prstGeom prst="rect">
            <a:avLst/>
          </a:prstGeom>
          <a:effectLst/>
        </p:spPr>
      </p:pic>
      <p:cxnSp>
        <p:nvCxnSpPr>
          <p:cNvPr id="10" name="Straight Connector 9"/>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a:solidFill>
              <a:srgbClr val="36553F"/>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r>
              <a:rPr lang="en-US" b="1" dirty="0">
                <a:effectLst>
                  <a:outerShdw blurRad="38100" dist="38100" dir="2700000" algn="tl">
                    <a:srgbClr val="000000">
                      <a:alpha val="43137"/>
                    </a:srgbClr>
                  </a:outerShdw>
                </a:effectLst>
              </a:rPr>
              <a:t>Contact Point (1 of 2)</a:t>
            </a:r>
          </a:p>
        </p:txBody>
      </p:sp>
      <p:sp>
        <p:nvSpPr>
          <p:cNvPr id="3" name="Content Placeholder 2"/>
          <p:cNvSpPr>
            <a:spLocks noGrp="1"/>
          </p:cNvSpPr>
          <p:nvPr>
            <p:ph idx="1"/>
          </p:nvPr>
        </p:nvSpPr>
        <p:spPr>
          <a:xfrm>
            <a:off x="4965431" y="2438400"/>
            <a:ext cx="6586489" cy="3785419"/>
          </a:xfrm>
        </p:spPr>
        <p:txBody>
          <a:bodyPr>
            <a:normAutofit/>
          </a:bodyPr>
          <a:lstStyle/>
          <a:p>
            <a:pPr>
              <a:lnSpc>
                <a:spcPct val="70000"/>
              </a:lnSpc>
            </a:pPr>
            <a:r>
              <a:rPr lang="en-US" sz="1900" b="1" u="sng"/>
              <a:t>Once the front foot has completed the stride, the swing can begin.</a:t>
            </a:r>
          </a:p>
          <a:p>
            <a:pPr lvl="1">
              <a:lnSpc>
                <a:spcPct val="70000"/>
              </a:lnSpc>
            </a:pPr>
            <a:r>
              <a:rPr lang="en-US" sz="1900"/>
              <a:t>The swing begins as the back hip rotates to drive the hands through the zone.</a:t>
            </a:r>
          </a:p>
          <a:p>
            <a:pPr lvl="1">
              <a:lnSpc>
                <a:spcPct val="70000"/>
              </a:lnSpc>
            </a:pPr>
            <a:r>
              <a:rPr lang="en-US" sz="1900"/>
              <a:t>As the back hip is rotating toward the ball, the back foot will pivot.</a:t>
            </a:r>
          </a:p>
          <a:p>
            <a:pPr lvl="1">
              <a:lnSpc>
                <a:spcPct val="70000"/>
              </a:lnSpc>
            </a:pPr>
            <a:r>
              <a:rPr lang="en-US" sz="1900"/>
              <a:t>The front foot should remain stationary as a brace for the swing, but allows the hips to rotate.</a:t>
            </a:r>
          </a:p>
          <a:p>
            <a:pPr lvl="1">
              <a:lnSpc>
                <a:spcPct val="70000"/>
              </a:lnSpc>
            </a:pPr>
            <a:r>
              <a:rPr lang="en-US" sz="1900"/>
              <a:t>The hands are pulled through the zone to hit the ball on a level plane.</a:t>
            </a:r>
          </a:p>
          <a:p>
            <a:pPr lvl="1">
              <a:lnSpc>
                <a:spcPct val="70000"/>
              </a:lnSpc>
            </a:pPr>
            <a:r>
              <a:rPr lang="en-US" sz="1900"/>
              <a:t>The hands and bat should go straight to the ball, creating a short swing. A short swing allows for quicker bat speed and better control of the bat.</a:t>
            </a:r>
          </a:p>
          <a:p>
            <a:pPr lvl="1">
              <a:lnSpc>
                <a:spcPct val="70000"/>
              </a:lnSpc>
            </a:pPr>
            <a:r>
              <a:rPr lang="en-US" sz="1900"/>
              <a:t>The hitter's weight should transfer from back foot to middle of the body.</a:t>
            </a:r>
          </a:p>
        </p:txBody>
      </p:sp>
    </p:spTree>
    <p:extLst>
      <p:ext uri="{BB962C8B-B14F-4D97-AF65-F5344CB8AC3E}">
        <p14:creationId xmlns:p14="http://schemas.microsoft.com/office/powerpoint/2010/main" val="7842082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27139" r="5267"/>
          <a:stretch/>
        </p:blipFill>
        <p:spPr>
          <a:xfrm>
            <a:off x="20" y="10"/>
            <a:ext cx="4635571" cy="6857990"/>
          </a:xfrm>
          <a:prstGeom prst="rect">
            <a:avLst/>
          </a:prstGeom>
          <a:effectLst/>
        </p:spPr>
      </p:pic>
      <p:cxnSp>
        <p:nvCxnSpPr>
          <p:cNvPr id="10" name="Straight Connector 9"/>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a:solidFill>
              <a:srgbClr val="36553F"/>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r>
              <a:rPr lang="en-US" b="1" dirty="0">
                <a:effectLst>
                  <a:outerShdw blurRad="38100" dist="38100" dir="2700000" algn="tl">
                    <a:srgbClr val="000000">
                      <a:alpha val="43137"/>
                    </a:srgbClr>
                  </a:outerShdw>
                </a:effectLst>
              </a:rPr>
              <a:t>Contact Point (2 of 2)</a:t>
            </a:r>
          </a:p>
        </p:txBody>
      </p:sp>
      <p:sp>
        <p:nvSpPr>
          <p:cNvPr id="3" name="Content Placeholder 2"/>
          <p:cNvSpPr>
            <a:spLocks noGrp="1"/>
          </p:cNvSpPr>
          <p:nvPr>
            <p:ph idx="1"/>
          </p:nvPr>
        </p:nvSpPr>
        <p:spPr>
          <a:xfrm>
            <a:off x="4965431" y="2294022"/>
            <a:ext cx="6777390" cy="4419600"/>
          </a:xfrm>
        </p:spPr>
        <p:txBody>
          <a:bodyPr>
            <a:normAutofit fontScale="92500" lnSpcReduction="20000"/>
          </a:bodyPr>
          <a:lstStyle/>
          <a:p>
            <a:r>
              <a:rPr lang="en-US" b="1" dirty="0">
                <a:solidFill>
                  <a:srgbClr val="FF0000"/>
                </a:solidFill>
              </a:rPr>
              <a:t>The contact point is the location in the swing in which the ball is hit.</a:t>
            </a:r>
          </a:p>
          <a:p>
            <a:r>
              <a:rPr lang="en-US" dirty="0"/>
              <a:t>The hitter's head should remain fixed with eyes on the ball at all times.</a:t>
            </a:r>
          </a:p>
          <a:p>
            <a:r>
              <a:rPr lang="en-US" dirty="0"/>
              <a:t>In general, the contact point is in front of the plate for maximum impact on the ball.</a:t>
            </a:r>
          </a:p>
          <a:p>
            <a:r>
              <a:rPr lang="en-US" b="1" i="1" u="sng" dirty="0"/>
              <a:t>There are three main contact points:</a:t>
            </a:r>
          </a:p>
          <a:p>
            <a:pPr lvl="1"/>
            <a:r>
              <a:rPr lang="en-US" b="1" dirty="0"/>
              <a:t>Inside:</a:t>
            </a:r>
            <a:r>
              <a:rPr lang="en-US" dirty="0"/>
              <a:t> In general, a pitch in this location should be hit to the pull-side of the field for the hitter or back up the middle of the field.</a:t>
            </a:r>
          </a:p>
          <a:p>
            <a:pPr lvl="1"/>
            <a:r>
              <a:rPr lang="en-US" b="1" dirty="0"/>
              <a:t>Middle:</a:t>
            </a:r>
            <a:r>
              <a:rPr lang="en-US" dirty="0"/>
              <a:t> In general, a pitch in this location should be hit back up the middle of the field.</a:t>
            </a:r>
          </a:p>
          <a:p>
            <a:pPr lvl="1"/>
            <a:r>
              <a:rPr lang="en-US" b="1" dirty="0"/>
              <a:t>Outside:</a:t>
            </a:r>
            <a:r>
              <a:rPr lang="en-US" dirty="0"/>
              <a:t> In general, a pitch in this location should be hit to the opposite field for the hitter.</a:t>
            </a:r>
          </a:p>
        </p:txBody>
      </p:sp>
    </p:spTree>
    <p:extLst>
      <p:ext uri="{BB962C8B-B14F-4D97-AF65-F5344CB8AC3E}">
        <p14:creationId xmlns:p14="http://schemas.microsoft.com/office/powerpoint/2010/main" val="2555768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19687"/>
            <a:ext cx="7886700" cy="1325563"/>
          </a:xfrm>
        </p:spPr>
        <p:txBody>
          <a:bodyPr>
            <a:normAutofit/>
          </a:bodyPr>
          <a:lstStyle/>
          <a:p>
            <a:pPr algn="ctr"/>
            <a:r>
              <a:rPr lang="en-US" dirty="0"/>
              <a:t>Contact point</a:t>
            </a:r>
          </a:p>
        </p:txBody>
      </p:sp>
      <p:sp>
        <p:nvSpPr>
          <p:cNvPr id="3" name="Content Placeholder 2"/>
          <p:cNvSpPr>
            <a:spLocks noGrp="1"/>
          </p:cNvSpPr>
          <p:nvPr>
            <p:ph idx="1"/>
          </p:nvPr>
        </p:nvSpPr>
        <p:spPr>
          <a:xfrm>
            <a:off x="609601" y="1345250"/>
            <a:ext cx="10860504" cy="4628513"/>
          </a:xfrm>
        </p:spPr>
        <p:txBody>
          <a:bodyPr>
            <a:normAutofit fontScale="92500" lnSpcReduction="10000"/>
          </a:bodyPr>
          <a:lstStyle/>
          <a:p>
            <a:r>
              <a:rPr lang="en-US" b="1" dirty="0"/>
              <a:t>Coach Derek Shelton (Tampa Bay Rays):</a:t>
            </a:r>
            <a:br>
              <a:rPr lang="en-US" dirty="0"/>
            </a:br>
            <a:r>
              <a:rPr lang="en-US" dirty="0"/>
              <a:t>Okay, now we’re going to talk about contact point. One of the main things I want to talk about </a:t>
            </a:r>
            <a:r>
              <a:rPr lang="en-US" b="1" dirty="0">
                <a:solidFill>
                  <a:srgbClr val="FF0000"/>
                </a:solidFill>
              </a:rPr>
              <a:t>with contact point is it should happen in front of the plate</a:t>
            </a:r>
            <a:r>
              <a:rPr lang="en-US" dirty="0"/>
              <a:t>. And what I mean by in front of the plate is in front of the white part. We will drill the ball being back on the plate for different things, but we want to make sure that when we contact the ball, regardless of where it’s at, it’s out in front of the plate. </a:t>
            </a:r>
            <a:r>
              <a:rPr lang="en-US" dirty="0">
                <a:solidFill>
                  <a:srgbClr val="FF0000"/>
                </a:solidFill>
                <a:highlight>
                  <a:srgbClr val="FFFF00"/>
                </a:highlight>
              </a:rPr>
              <a:t>The one thing you have to be very careful with when you’re doing swing stuff off of a tee is that you don’t continually, for young kids, move the tee back on the plate because you’re creating a bad contact point.</a:t>
            </a:r>
            <a:r>
              <a:rPr lang="en-US" dirty="0"/>
              <a:t> If we’re going to get maximum impact on the ball, we’re going to want to make sure we contact the ball out in front of us so we can get the ball in the right spot. So, we can drill it where the ball comes back, but </a:t>
            </a:r>
            <a:r>
              <a:rPr lang="en-US" b="1" dirty="0"/>
              <a:t>in the game we’re going to watch for that contact point to be in front of the plate for maximum impact.</a:t>
            </a:r>
            <a:endParaRPr lang="en-US" b="1" u="sng" dirty="0">
              <a:solidFill>
                <a:srgbClr val="FF0000"/>
              </a:solidFill>
            </a:endParaRPr>
          </a:p>
        </p:txBody>
      </p:sp>
    </p:spTree>
    <p:extLst>
      <p:ext uri="{BB962C8B-B14F-4D97-AF65-F5344CB8AC3E}">
        <p14:creationId xmlns:p14="http://schemas.microsoft.com/office/powerpoint/2010/main" val="3020784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9811" r="22596"/>
          <a:stretch/>
        </p:blipFill>
        <p:spPr>
          <a:xfrm>
            <a:off x="20" y="10"/>
            <a:ext cx="4635571" cy="6857990"/>
          </a:xfrm>
          <a:prstGeom prst="rect">
            <a:avLst/>
          </a:prstGeom>
          <a:effectLst/>
        </p:spPr>
      </p:pic>
      <p:cxnSp>
        <p:nvCxnSpPr>
          <p:cNvPr id="10" name="Straight Connector 9"/>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a:solidFill>
              <a:srgbClr val="4E4064"/>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965430" y="629268"/>
            <a:ext cx="6586491" cy="1286160"/>
          </a:xfrm>
        </p:spPr>
        <p:txBody>
          <a:bodyPr anchor="b">
            <a:normAutofit/>
          </a:bodyPr>
          <a:lstStyle/>
          <a:p>
            <a:r>
              <a:rPr lang="en-US" b="1" dirty="0">
                <a:effectLst>
                  <a:outerShdw blurRad="38100" dist="38100" dir="2700000" algn="tl">
                    <a:srgbClr val="000000">
                      <a:alpha val="43137"/>
                    </a:srgbClr>
                  </a:outerShdw>
                </a:effectLst>
              </a:rPr>
              <a:t>The Finish</a:t>
            </a:r>
          </a:p>
        </p:txBody>
      </p:sp>
      <p:sp>
        <p:nvSpPr>
          <p:cNvPr id="3" name="Content Placeholder 2"/>
          <p:cNvSpPr>
            <a:spLocks noGrp="1"/>
          </p:cNvSpPr>
          <p:nvPr>
            <p:ph idx="1"/>
          </p:nvPr>
        </p:nvSpPr>
        <p:spPr>
          <a:xfrm>
            <a:off x="4965430" y="2229853"/>
            <a:ext cx="6873643" cy="4700337"/>
          </a:xfrm>
        </p:spPr>
        <p:txBody>
          <a:bodyPr>
            <a:normAutofit/>
          </a:bodyPr>
          <a:lstStyle/>
          <a:p>
            <a:pPr>
              <a:lnSpc>
                <a:spcPct val="70000"/>
              </a:lnSpc>
            </a:pPr>
            <a:r>
              <a:rPr lang="en-US" sz="2000" dirty="0"/>
              <a:t>The finish of the swing allows for all of the force generated to be used.</a:t>
            </a:r>
          </a:p>
          <a:p>
            <a:pPr>
              <a:lnSpc>
                <a:spcPct val="70000"/>
              </a:lnSpc>
            </a:pPr>
            <a:r>
              <a:rPr lang="en-US" sz="2000" dirty="0"/>
              <a:t>Once the hitter has made contact with the ball, they should </a:t>
            </a:r>
            <a:r>
              <a:rPr lang="en-US" sz="2000" dirty="0">
                <a:solidFill>
                  <a:srgbClr val="FF0000"/>
                </a:solidFill>
              </a:rPr>
              <a:t>finish their swing.</a:t>
            </a:r>
          </a:p>
          <a:p>
            <a:pPr>
              <a:lnSpc>
                <a:spcPct val="70000"/>
              </a:lnSpc>
            </a:pPr>
            <a:r>
              <a:rPr lang="en-US" sz="2000" dirty="0"/>
              <a:t>The </a:t>
            </a:r>
            <a:r>
              <a:rPr lang="en-US" sz="2000" dirty="0">
                <a:solidFill>
                  <a:srgbClr val="FF0000"/>
                </a:solidFill>
              </a:rPr>
              <a:t>hands </a:t>
            </a:r>
            <a:r>
              <a:rPr lang="en-US" sz="2000" dirty="0"/>
              <a:t>should continue around the front side of the body with arms extended.</a:t>
            </a:r>
          </a:p>
          <a:p>
            <a:pPr lvl="1">
              <a:lnSpc>
                <a:spcPct val="70000"/>
              </a:lnSpc>
            </a:pPr>
            <a:r>
              <a:rPr lang="en-US" sz="2000" dirty="0"/>
              <a:t>This can be achieved with both hands remaining on the bat or the top hand coming off of the bat after contact has been made.</a:t>
            </a:r>
          </a:p>
          <a:p>
            <a:pPr>
              <a:lnSpc>
                <a:spcPct val="70000"/>
              </a:lnSpc>
            </a:pPr>
            <a:r>
              <a:rPr lang="en-US" sz="2000" dirty="0">
                <a:solidFill>
                  <a:srgbClr val="FF0000"/>
                </a:solidFill>
              </a:rPr>
              <a:t>The hips and torso </a:t>
            </a:r>
            <a:r>
              <a:rPr lang="en-US" sz="2000" dirty="0"/>
              <a:t>should continue to rotate to allow the hands to follow through.</a:t>
            </a:r>
          </a:p>
          <a:p>
            <a:pPr>
              <a:lnSpc>
                <a:spcPct val="70000"/>
              </a:lnSpc>
            </a:pPr>
            <a:r>
              <a:rPr lang="en-US" sz="2000" dirty="0">
                <a:solidFill>
                  <a:srgbClr val="FF0000"/>
                </a:solidFill>
              </a:rPr>
              <a:t>The head and eyes </a:t>
            </a:r>
            <a:r>
              <a:rPr lang="en-US" sz="2000" dirty="0"/>
              <a:t>should still be focused on the point of contact.</a:t>
            </a:r>
          </a:p>
          <a:p>
            <a:pPr lvl="1">
              <a:lnSpc>
                <a:spcPct val="70000"/>
              </a:lnSpc>
            </a:pPr>
            <a:r>
              <a:rPr lang="en-US" sz="2000" dirty="0"/>
              <a:t>If the hitter is looking at where they hit the ball, have them refocus on the point of contact for their next swing.</a:t>
            </a:r>
          </a:p>
          <a:p>
            <a:pPr>
              <a:lnSpc>
                <a:spcPct val="70000"/>
              </a:lnSpc>
            </a:pPr>
            <a:r>
              <a:rPr lang="en-US" sz="2000" dirty="0"/>
              <a:t>The hitter should </a:t>
            </a:r>
            <a:r>
              <a:rPr lang="en-US" sz="2000" dirty="0">
                <a:solidFill>
                  <a:srgbClr val="FF0000"/>
                </a:solidFill>
              </a:rPr>
              <a:t>be balanced </a:t>
            </a:r>
            <a:r>
              <a:rPr lang="en-US" sz="2000" dirty="0"/>
              <a:t>throughout the entire finish.</a:t>
            </a:r>
          </a:p>
          <a:p>
            <a:pPr lvl="1">
              <a:lnSpc>
                <a:spcPct val="70000"/>
              </a:lnSpc>
            </a:pPr>
            <a:r>
              <a:rPr lang="en-US" sz="2000" dirty="0"/>
              <a:t>If they are unbalanced, check their stride direction.</a:t>
            </a:r>
          </a:p>
        </p:txBody>
      </p:sp>
    </p:spTree>
    <p:extLst>
      <p:ext uri="{BB962C8B-B14F-4D97-AF65-F5344CB8AC3E}">
        <p14:creationId xmlns:p14="http://schemas.microsoft.com/office/powerpoint/2010/main" val="1736329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19687"/>
            <a:ext cx="7886700" cy="1325563"/>
          </a:xfrm>
        </p:spPr>
        <p:txBody>
          <a:bodyPr>
            <a:normAutofit/>
          </a:bodyPr>
          <a:lstStyle/>
          <a:p>
            <a:pPr algn="ctr"/>
            <a:r>
              <a:rPr lang="en-US" dirty="0"/>
              <a:t>The Finish</a:t>
            </a:r>
          </a:p>
        </p:txBody>
      </p:sp>
      <p:sp>
        <p:nvSpPr>
          <p:cNvPr id="3" name="Content Placeholder 2"/>
          <p:cNvSpPr>
            <a:spLocks noGrp="1"/>
          </p:cNvSpPr>
          <p:nvPr>
            <p:ph idx="1"/>
          </p:nvPr>
        </p:nvSpPr>
        <p:spPr>
          <a:xfrm>
            <a:off x="609601" y="1345250"/>
            <a:ext cx="10860504" cy="4628513"/>
          </a:xfrm>
        </p:spPr>
        <p:txBody>
          <a:bodyPr>
            <a:normAutofit fontScale="92500" lnSpcReduction="10000"/>
          </a:bodyPr>
          <a:lstStyle/>
          <a:p>
            <a:r>
              <a:rPr lang="en-US" b="1" dirty="0"/>
              <a:t>Coach Derek Shelton (Tampa Bay Rays):</a:t>
            </a:r>
            <a:br>
              <a:rPr lang="en-US" dirty="0"/>
            </a:br>
            <a:r>
              <a:rPr lang="en-US" dirty="0"/>
              <a:t>Okay, the last thing we’re going to talk about is the finish of the swing. Now the </a:t>
            </a:r>
            <a:r>
              <a:rPr lang="en-US" b="1" dirty="0">
                <a:solidFill>
                  <a:srgbClr val="FF0000"/>
                </a:solidFill>
              </a:rPr>
              <a:t>finish of the swing should happen naturally. </a:t>
            </a:r>
            <a:r>
              <a:rPr lang="en-US" dirty="0"/>
              <a:t>Some people are going to tell you to do it with one hand; some people are going to tell you to do it with two hands. It’s kind of a personal preference or what your swing feels best with. </a:t>
            </a:r>
            <a:r>
              <a:rPr lang="en-US" b="1" dirty="0">
                <a:solidFill>
                  <a:srgbClr val="FF0000"/>
                </a:solidFill>
              </a:rPr>
              <a:t>The one thing, and the most important thing just like everything throughout the swing, is that when we finish the swing, we want to make sure we’re balanced.</a:t>
            </a:r>
            <a:r>
              <a:rPr lang="en-US" dirty="0"/>
              <a:t> If we’re in that good, strong, balanced position, everything else that’s happened before that probably happened in the right succession. If we find ourselves off-balance this way or coming towards the plate, something broke down in the timing of the swing. So, we just need to make sure when we finish that swing, we stay in a good, balanced position. A really good way to do this is drill it and hold the trophy stance to make sure the finish is good.</a:t>
            </a:r>
            <a:endParaRPr lang="en-US" b="1" u="sng" dirty="0">
              <a:solidFill>
                <a:srgbClr val="FF0000"/>
              </a:solidFill>
            </a:endParaRPr>
          </a:p>
        </p:txBody>
      </p:sp>
    </p:spTree>
    <p:extLst>
      <p:ext uri="{BB962C8B-B14F-4D97-AF65-F5344CB8AC3E}">
        <p14:creationId xmlns:p14="http://schemas.microsoft.com/office/powerpoint/2010/main" val="318618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9788" y="-195595"/>
            <a:ext cx="10515600" cy="1325563"/>
          </a:xfrm>
        </p:spPr>
        <p:txBody>
          <a:bodyPr/>
          <a:lstStyle/>
          <a:p>
            <a:pPr algn="ctr"/>
            <a:r>
              <a:rPr lang="en-US" b="1" dirty="0"/>
              <a:t>Pre Pitch Preparation for Hitters</a:t>
            </a:r>
          </a:p>
        </p:txBody>
      </p:sp>
      <p:sp>
        <p:nvSpPr>
          <p:cNvPr id="5" name="Text Placeholder 4"/>
          <p:cNvSpPr>
            <a:spLocks noGrp="1"/>
          </p:cNvSpPr>
          <p:nvPr>
            <p:ph type="body" idx="1"/>
          </p:nvPr>
        </p:nvSpPr>
        <p:spPr>
          <a:xfrm>
            <a:off x="839788" y="628743"/>
            <a:ext cx="5157787" cy="823912"/>
          </a:xfrm>
        </p:spPr>
        <p:txBody>
          <a:bodyPr/>
          <a:lstStyle/>
          <a:p>
            <a:pPr algn="ctr"/>
            <a:r>
              <a:rPr lang="en-US" u="sng" dirty="0">
                <a:effectLst>
                  <a:outerShdw blurRad="38100" dist="38100" dir="2700000" algn="tl">
                    <a:srgbClr val="000000">
                      <a:alpha val="43137"/>
                    </a:srgbClr>
                  </a:outerShdw>
                </a:effectLst>
              </a:rPr>
              <a:t>Mental Routines</a:t>
            </a:r>
          </a:p>
        </p:txBody>
      </p:sp>
      <p:sp>
        <p:nvSpPr>
          <p:cNvPr id="6" name="Content Placeholder 5"/>
          <p:cNvSpPr>
            <a:spLocks noGrp="1"/>
          </p:cNvSpPr>
          <p:nvPr>
            <p:ph sz="half" idx="2"/>
          </p:nvPr>
        </p:nvSpPr>
        <p:spPr>
          <a:xfrm>
            <a:off x="839788" y="1642441"/>
            <a:ext cx="5157787" cy="4818743"/>
          </a:xfrm>
        </p:spPr>
        <p:txBody>
          <a:bodyPr>
            <a:normAutofit/>
          </a:bodyPr>
          <a:lstStyle/>
          <a:p>
            <a:pPr marL="0" indent="0">
              <a:lnSpc>
                <a:spcPct val="70000"/>
              </a:lnSpc>
              <a:buNone/>
            </a:pPr>
            <a:r>
              <a:rPr lang="en-US" sz="2400" b="1" cap="all" dirty="0"/>
              <a:t>BEFORE THE GAME</a:t>
            </a:r>
          </a:p>
          <a:p>
            <a:pPr lvl="1">
              <a:lnSpc>
                <a:spcPct val="70000"/>
              </a:lnSpc>
            </a:pPr>
            <a:r>
              <a:rPr lang="en-US" sz="1400" dirty="0"/>
              <a:t>Find out who will be pitching</a:t>
            </a:r>
          </a:p>
          <a:p>
            <a:pPr lvl="1">
              <a:lnSpc>
                <a:spcPct val="70000"/>
              </a:lnSpc>
            </a:pPr>
            <a:r>
              <a:rPr lang="en-US" sz="1400" dirty="0"/>
              <a:t>Visualize hitting their pitches</a:t>
            </a:r>
          </a:p>
          <a:p>
            <a:pPr lvl="1">
              <a:lnSpc>
                <a:spcPct val="70000"/>
              </a:lnSpc>
            </a:pPr>
            <a:r>
              <a:rPr lang="en-US" sz="1400" dirty="0"/>
              <a:t>Watch the pitcher warming up to look for movement and point of pitch</a:t>
            </a:r>
          </a:p>
          <a:p>
            <a:pPr marL="0" indent="0">
              <a:lnSpc>
                <a:spcPct val="70000"/>
              </a:lnSpc>
              <a:buNone/>
            </a:pPr>
            <a:r>
              <a:rPr lang="en-US" sz="2400" b="1" cap="all" dirty="0"/>
              <a:t>IN THE DUGOUT</a:t>
            </a:r>
          </a:p>
          <a:p>
            <a:pPr lvl="1">
              <a:lnSpc>
                <a:spcPct val="70000"/>
              </a:lnSpc>
            </a:pPr>
            <a:r>
              <a:rPr lang="en-US" sz="1400" dirty="0"/>
              <a:t>Watch the pitcher</a:t>
            </a:r>
          </a:p>
          <a:p>
            <a:pPr lvl="1">
              <a:lnSpc>
                <a:spcPct val="70000"/>
              </a:lnSpc>
            </a:pPr>
            <a:r>
              <a:rPr lang="en-US" sz="1400" dirty="0"/>
              <a:t>Talk to the previous batters</a:t>
            </a:r>
          </a:p>
          <a:p>
            <a:pPr lvl="1">
              <a:lnSpc>
                <a:spcPct val="70000"/>
              </a:lnSpc>
            </a:pPr>
            <a:r>
              <a:rPr lang="en-US" sz="1400" dirty="0"/>
              <a:t>Look for patterns</a:t>
            </a:r>
          </a:p>
          <a:p>
            <a:pPr lvl="1">
              <a:lnSpc>
                <a:spcPct val="70000"/>
              </a:lnSpc>
            </a:pPr>
            <a:r>
              <a:rPr lang="en-US" sz="1400" dirty="0"/>
              <a:t>Look for signals and anything the pitcher does when throwing different pitches</a:t>
            </a:r>
          </a:p>
          <a:p>
            <a:pPr marL="0" indent="0">
              <a:lnSpc>
                <a:spcPct val="70000"/>
              </a:lnSpc>
              <a:buNone/>
            </a:pPr>
            <a:r>
              <a:rPr lang="en-US" sz="2400" b="1" cap="all" dirty="0"/>
              <a:t>ON DECK</a:t>
            </a:r>
          </a:p>
          <a:p>
            <a:pPr lvl="1">
              <a:lnSpc>
                <a:spcPct val="70000"/>
              </a:lnSpc>
            </a:pPr>
            <a:r>
              <a:rPr lang="en-US" sz="1400" dirty="0"/>
              <a:t>Formulate a plan for the at-bat</a:t>
            </a:r>
          </a:p>
          <a:p>
            <a:pPr lvl="1">
              <a:lnSpc>
                <a:spcPct val="70000"/>
              </a:lnSpc>
            </a:pPr>
            <a:r>
              <a:rPr lang="en-US" sz="1400" dirty="0"/>
              <a:t>Know the situation</a:t>
            </a:r>
          </a:p>
          <a:p>
            <a:pPr lvl="1">
              <a:lnSpc>
                <a:spcPct val="70000"/>
              </a:lnSpc>
            </a:pPr>
            <a:r>
              <a:rPr lang="en-US" sz="1400" dirty="0"/>
              <a:t>Anticipate the pitches</a:t>
            </a:r>
          </a:p>
          <a:p>
            <a:pPr lvl="1">
              <a:lnSpc>
                <a:spcPct val="70000"/>
              </a:lnSpc>
            </a:pPr>
            <a:r>
              <a:rPr lang="en-US" sz="1400" dirty="0"/>
              <a:t>Keep emotions under control</a:t>
            </a:r>
          </a:p>
          <a:p>
            <a:pPr marL="0" indent="0">
              <a:lnSpc>
                <a:spcPct val="70000"/>
              </a:lnSpc>
              <a:buNone/>
            </a:pPr>
            <a:r>
              <a:rPr lang="en-US" sz="2400" b="1" cap="all" dirty="0"/>
              <a:t>ON THE WAY TO THE PLATE</a:t>
            </a:r>
          </a:p>
          <a:p>
            <a:pPr lvl="1">
              <a:lnSpc>
                <a:spcPct val="70000"/>
              </a:lnSpc>
            </a:pPr>
            <a:r>
              <a:rPr lang="en-US" sz="1400" dirty="0"/>
              <a:t>Have a positive attitude</a:t>
            </a:r>
          </a:p>
          <a:p>
            <a:pPr lvl="1">
              <a:lnSpc>
                <a:spcPct val="70000"/>
              </a:lnSpc>
            </a:pPr>
            <a:r>
              <a:rPr lang="en-US" sz="1400" dirty="0"/>
              <a:t>Believe your preparation will pay off</a:t>
            </a:r>
          </a:p>
          <a:p>
            <a:pPr lvl="1">
              <a:lnSpc>
                <a:spcPct val="70000"/>
              </a:lnSpc>
            </a:pPr>
            <a:r>
              <a:rPr lang="en-US" sz="1400" dirty="0"/>
              <a:t>Have no doubts in your abilities</a:t>
            </a:r>
            <a:endParaRPr lang="en-US" dirty="0"/>
          </a:p>
        </p:txBody>
      </p:sp>
      <p:sp>
        <p:nvSpPr>
          <p:cNvPr id="7" name="Text Placeholder 6"/>
          <p:cNvSpPr>
            <a:spLocks noGrp="1"/>
          </p:cNvSpPr>
          <p:nvPr>
            <p:ph type="body" sz="quarter" idx="3"/>
          </p:nvPr>
        </p:nvSpPr>
        <p:spPr>
          <a:xfrm>
            <a:off x="6172200" y="628743"/>
            <a:ext cx="5183188" cy="823912"/>
          </a:xfrm>
        </p:spPr>
        <p:txBody>
          <a:bodyPr/>
          <a:lstStyle/>
          <a:p>
            <a:pPr algn="ctr"/>
            <a:r>
              <a:rPr lang="en-US" u="sng" dirty="0">
                <a:effectLst>
                  <a:outerShdw blurRad="38100" dist="38100" dir="2700000" algn="tl">
                    <a:srgbClr val="000000">
                      <a:alpha val="43137"/>
                    </a:srgbClr>
                  </a:outerShdw>
                </a:effectLst>
              </a:rPr>
              <a:t>Physical Routines</a:t>
            </a:r>
          </a:p>
        </p:txBody>
      </p:sp>
      <p:sp>
        <p:nvSpPr>
          <p:cNvPr id="8" name="Content Placeholder 7"/>
          <p:cNvSpPr>
            <a:spLocks noGrp="1"/>
          </p:cNvSpPr>
          <p:nvPr>
            <p:ph sz="quarter" idx="4"/>
          </p:nvPr>
        </p:nvSpPr>
        <p:spPr>
          <a:xfrm>
            <a:off x="6258108" y="1642440"/>
            <a:ext cx="5183188" cy="4551325"/>
          </a:xfrm>
        </p:spPr>
        <p:txBody>
          <a:bodyPr/>
          <a:lstStyle/>
          <a:p>
            <a:pPr>
              <a:lnSpc>
                <a:spcPct val="70000"/>
              </a:lnSpc>
            </a:pPr>
            <a:r>
              <a:rPr lang="en-US" sz="2400" b="1" cap="all" dirty="0"/>
              <a:t>ON DECK</a:t>
            </a:r>
          </a:p>
          <a:p>
            <a:pPr lvl="1">
              <a:lnSpc>
                <a:spcPct val="70000"/>
              </a:lnSpc>
            </a:pPr>
            <a:r>
              <a:rPr lang="en-US" sz="1400" dirty="0"/>
              <a:t>Relax</a:t>
            </a:r>
          </a:p>
          <a:p>
            <a:pPr lvl="1">
              <a:lnSpc>
                <a:spcPct val="70000"/>
              </a:lnSpc>
            </a:pPr>
            <a:r>
              <a:rPr lang="en-US" sz="1400" dirty="0"/>
              <a:t>Achieve synchronization with the pitcher</a:t>
            </a:r>
          </a:p>
          <a:p>
            <a:pPr lvl="1">
              <a:lnSpc>
                <a:spcPct val="70000"/>
              </a:lnSpc>
            </a:pPr>
            <a:r>
              <a:rPr lang="en-US" sz="1400" dirty="0"/>
              <a:t>See the point of release and follow the ball</a:t>
            </a:r>
          </a:p>
          <a:p>
            <a:pPr lvl="1">
              <a:lnSpc>
                <a:spcPct val="70000"/>
              </a:lnSpc>
            </a:pPr>
            <a:r>
              <a:rPr lang="en-US" sz="1400" dirty="0"/>
              <a:t>Focus on the early load (start before the point of release)</a:t>
            </a:r>
          </a:p>
          <a:p>
            <a:pPr lvl="1">
              <a:lnSpc>
                <a:spcPct val="70000"/>
              </a:lnSpc>
            </a:pPr>
            <a:r>
              <a:rPr lang="en-US" sz="1400" dirty="0"/>
              <a:t>Breathe</a:t>
            </a:r>
          </a:p>
          <a:p>
            <a:pPr>
              <a:lnSpc>
                <a:spcPct val="70000"/>
              </a:lnSpc>
            </a:pPr>
            <a:r>
              <a:rPr lang="en-US" sz="2400" b="1" cap="all" dirty="0"/>
              <a:t>BATTER'S BOX</a:t>
            </a:r>
          </a:p>
          <a:p>
            <a:pPr lvl="1">
              <a:lnSpc>
                <a:spcPct val="70000"/>
              </a:lnSpc>
            </a:pPr>
            <a:r>
              <a:rPr lang="en-US" sz="1400" dirty="0"/>
              <a:t>Use the same routine for every pitch</a:t>
            </a:r>
          </a:p>
          <a:p>
            <a:pPr lvl="1">
              <a:lnSpc>
                <a:spcPct val="70000"/>
              </a:lnSpc>
            </a:pPr>
            <a:r>
              <a:rPr lang="en-US" sz="1400" dirty="0"/>
              <a:t>Clear the mind (clear all thoughts after each pitch)</a:t>
            </a:r>
          </a:p>
          <a:p>
            <a:pPr lvl="1">
              <a:lnSpc>
                <a:spcPct val="70000"/>
              </a:lnSpc>
            </a:pPr>
            <a:r>
              <a:rPr lang="en-US" sz="1400" dirty="0"/>
              <a:t>Automatic Pilot (let the eyes take over)</a:t>
            </a:r>
          </a:p>
          <a:p>
            <a:pPr lvl="1">
              <a:lnSpc>
                <a:spcPct val="70000"/>
              </a:lnSpc>
            </a:pPr>
            <a:r>
              <a:rPr lang="en-US" sz="1400" dirty="0"/>
              <a:t>Trust yourself</a:t>
            </a:r>
          </a:p>
          <a:p>
            <a:pPr lvl="1">
              <a:lnSpc>
                <a:spcPct val="70000"/>
              </a:lnSpc>
            </a:pPr>
            <a:r>
              <a:rPr lang="en-US" sz="1400" dirty="0"/>
              <a:t>Remember to breathe</a:t>
            </a:r>
          </a:p>
          <a:p>
            <a:endParaRPr lang="en-US" dirty="0"/>
          </a:p>
        </p:txBody>
      </p:sp>
      <p:cxnSp>
        <p:nvCxnSpPr>
          <p:cNvPr id="12" name="Straight Connector 11"/>
          <p:cNvCxnSpPr/>
          <p:nvPr/>
        </p:nvCxnSpPr>
        <p:spPr>
          <a:xfrm>
            <a:off x="6096000" y="1129968"/>
            <a:ext cx="0" cy="5331216"/>
          </a:xfrm>
          <a:prstGeom prst="line">
            <a:avLst/>
          </a:prstGeom>
          <a:ln w="44450"/>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6483626" y="5306898"/>
            <a:ext cx="5453270" cy="965136"/>
          </a:xfrm>
          <a:prstGeom prst="rect">
            <a:avLst/>
          </a:prstGeom>
          <a:solidFill>
            <a:srgbClr val="FFFF00"/>
          </a:solidFill>
        </p:spPr>
        <p:txBody>
          <a:bodyPr wrap="square">
            <a:spAutoFit/>
          </a:bodyPr>
          <a:lstStyle/>
          <a:p>
            <a:pPr>
              <a:lnSpc>
                <a:spcPct val="70000"/>
              </a:lnSpc>
            </a:pPr>
            <a:r>
              <a:rPr lang="en-US" sz="1600" b="1" dirty="0">
                <a:solidFill>
                  <a:srgbClr val="FF0000"/>
                </a:solidFill>
              </a:rPr>
              <a:t>As a coach, you should recognize the alert signs of each batter and help them focus on positive thoughts if they begin to doubt themselves. </a:t>
            </a:r>
          </a:p>
          <a:p>
            <a:pPr>
              <a:lnSpc>
                <a:spcPct val="70000"/>
              </a:lnSpc>
            </a:pPr>
            <a:r>
              <a:rPr lang="en-US" sz="1600" b="1" dirty="0">
                <a:solidFill>
                  <a:srgbClr val="FF0000"/>
                </a:solidFill>
              </a:rPr>
              <a:t>In-game teaching is about positive reinforcement, never more so than with your hitters.</a:t>
            </a:r>
          </a:p>
        </p:txBody>
      </p:sp>
    </p:spTree>
    <p:extLst>
      <p:ext uri="{BB962C8B-B14F-4D97-AF65-F5344CB8AC3E}">
        <p14:creationId xmlns:p14="http://schemas.microsoft.com/office/powerpoint/2010/main" val="2144365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solidFill>
            <a:schemeClr val="bg1"/>
          </a:solidFill>
          <a:ln>
            <a:noFill/>
          </a:ln>
          <a:effectLst/>
        </p:spPr>
      </p:sp>
      <p:sp>
        <p:nvSpPr>
          <p:cNvPr id="33" name="Rectangle 32"/>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p:nvPicPr>
        <p:blipFill>
          <a:blip r:embed="rId3"/>
          <a:stretch>
            <a:fillRect/>
          </a:stretch>
        </p:blipFill>
        <p:spPr>
          <a:xfrm>
            <a:off x="6832671" y="643467"/>
            <a:ext cx="4306511" cy="5571066"/>
          </a:xfrm>
          <a:prstGeom prst="rect">
            <a:avLst/>
          </a:prstGeom>
        </p:spPr>
      </p:pic>
      <p:sp>
        <p:nvSpPr>
          <p:cNvPr id="35" name="Rectangle 3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p:cNvPicPr>
            <a:picLocks noChangeAspect="1"/>
          </p:cNvPicPr>
          <p:nvPr/>
        </p:nvPicPr>
        <p:blipFill>
          <a:blip r:embed="rId4"/>
          <a:stretch>
            <a:fillRect/>
          </a:stretch>
        </p:blipFill>
        <p:spPr>
          <a:xfrm>
            <a:off x="962434" y="643467"/>
            <a:ext cx="4487275" cy="5571066"/>
          </a:xfrm>
          <a:prstGeom prst="rect">
            <a:avLst/>
          </a:prstGeom>
        </p:spPr>
      </p:pic>
    </p:spTree>
    <p:extLst>
      <p:ext uri="{BB962C8B-B14F-4D97-AF65-F5344CB8AC3E}">
        <p14:creationId xmlns:p14="http://schemas.microsoft.com/office/powerpoint/2010/main" val="587654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solidFill>
            <a:schemeClr val="bg1"/>
          </a:solidFill>
          <a:ln>
            <a:noFill/>
          </a:ln>
          <a:effectLst/>
        </p:spPr>
      </p:sp>
      <p:sp>
        <p:nvSpPr>
          <p:cNvPr id="22" name="Rectangle 2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2"/>
          <a:stretch>
            <a:fillRect/>
          </a:stretch>
        </p:blipFill>
        <p:spPr>
          <a:xfrm>
            <a:off x="906403" y="625448"/>
            <a:ext cx="4599337" cy="5752492"/>
          </a:xfrm>
          <a:prstGeom prst="rect">
            <a:avLst/>
          </a:prstGeom>
        </p:spPr>
      </p:pic>
      <p:sp>
        <p:nvSpPr>
          <p:cNvPr id="11" name="Rectangle 10"/>
          <p:cNvSpPr/>
          <p:nvPr/>
        </p:nvSpPr>
        <p:spPr>
          <a:xfrm>
            <a:off x="6333300" y="480060"/>
            <a:ext cx="5225037" cy="5770811"/>
          </a:xfrm>
          <a:prstGeom prst="rect">
            <a:avLst/>
          </a:prstGeom>
        </p:spPr>
        <p:txBody>
          <a:bodyPr wrap="square">
            <a:spAutoFit/>
          </a:bodyPr>
          <a:lstStyle/>
          <a:p>
            <a:r>
              <a:rPr lang="en-US" sz="900" b="1" i="0" cap="all" dirty="0">
                <a:solidFill>
                  <a:srgbClr val="474A59"/>
                </a:solidFill>
                <a:effectLst/>
                <a:latin typeface="Noto Sans"/>
              </a:rPr>
              <a:t>Beginner BATTING PRACTICE example</a:t>
            </a:r>
          </a:p>
          <a:p>
            <a:r>
              <a:rPr lang="en-US" sz="900" dirty="0">
                <a:solidFill>
                  <a:srgbClr val="5C5F77"/>
                </a:solidFill>
                <a:latin typeface="Noto Sans"/>
              </a:rPr>
              <a:t>      </a:t>
            </a:r>
            <a:r>
              <a:rPr lang="en-US" sz="900" b="0" i="0" dirty="0">
                <a:solidFill>
                  <a:srgbClr val="5C5F77"/>
                </a:solidFill>
                <a:effectLst/>
                <a:latin typeface="Noto Sans"/>
              </a:rPr>
              <a:t>It is ideal to have at least one coach at each station during BP. However, some stations such as the tee and cage stations can be managed by players feeding the other players in their group. For maximum productivity, try to keep the groups small, perhaps 4 - 5 players each. Each station rotates to the next numerical station. Station 3 will rotate to station 1.</a:t>
            </a:r>
          </a:p>
          <a:p>
            <a:endParaRPr lang="en-US" sz="900" b="0" i="0" dirty="0">
              <a:solidFill>
                <a:srgbClr val="5C5F77"/>
              </a:solidFill>
              <a:effectLst/>
              <a:latin typeface="Noto Sans"/>
            </a:endParaRPr>
          </a:p>
          <a:p>
            <a:pPr>
              <a:buFont typeface="+mj-lt"/>
              <a:buAutoNum type="arabicPeriod"/>
            </a:pPr>
            <a:r>
              <a:rPr lang="en-US" sz="900" b="1" i="0" dirty="0">
                <a:solidFill>
                  <a:srgbClr val="5C5F77"/>
                </a:solidFill>
                <a:effectLst/>
                <a:latin typeface="Noto Sans"/>
              </a:rPr>
              <a:t>Defensive Station</a:t>
            </a:r>
          </a:p>
          <a:p>
            <a:pPr marL="742950" lvl="1" indent="-285750">
              <a:buFont typeface="+mj-lt"/>
              <a:buAutoNum type="arabicPeriod"/>
            </a:pPr>
            <a:r>
              <a:rPr lang="en-US" sz="900" b="0" i="0" dirty="0">
                <a:solidFill>
                  <a:srgbClr val="5C5F77"/>
                </a:solidFill>
                <a:effectLst/>
                <a:latin typeface="Noto Sans"/>
              </a:rPr>
              <a:t>Players should be in the infield and outfield positions fielding the balls being hit by the live hitting group</a:t>
            </a:r>
          </a:p>
          <a:p>
            <a:pPr marL="742950" lvl="1" indent="-285750">
              <a:buFont typeface="+mj-lt"/>
              <a:buAutoNum type="arabicPeriod"/>
            </a:pPr>
            <a:r>
              <a:rPr lang="en-US" sz="900" b="0" i="0" dirty="0">
                <a:solidFill>
                  <a:srgbClr val="5C5F77"/>
                </a:solidFill>
                <a:effectLst/>
                <a:latin typeface="Noto Sans"/>
              </a:rPr>
              <a:t>A bucket can be placed in the outfield for easy ball pick-up</a:t>
            </a:r>
          </a:p>
          <a:p>
            <a:pPr marL="742950" lvl="1" indent="-285750">
              <a:buFont typeface="+mj-lt"/>
              <a:buAutoNum type="arabicPeriod"/>
            </a:pPr>
            <a:r>
              <a:rPr lang="en-US" sz="900" b="0" i="0" dirty="0">
                <a:solidFill>
                  <a:srgbClr val="5C5F77"/>
                </a:solidFill>
                <a:effectLst/>
                <a:latin typeface="Noto Sans"/>
              </a:rPr>
              <a:t>Make sure your players pay attention and watch the hitter at all times. Avoid allowing your players to stand in groups</a:t>
            </a:r>
          </a:p>
          <a:p>
            <a:pPr>
              <a:buFont typeface="+mj-lt"/>
              <a:buAutoNum type="arabicPeriod"/>
            </a:pPr>
            <a:r>
              <a:rPr lang="en-US" sz="900" b="1" i="0" dirty="0">
                <a:solidFill>
                  <a:srgbClr val="5C5F77"/>
                </a:solidFill>
                <a:effectLst/>
                <a:latin typeface="Noto Sans"/>
              </a:rPr>
              <a:t>Skill Station</a:t>
            </a:r>
          </a:p>
          <a:p>
            <a:pPr marL="742950" lvl="1" indent="-285750">
              <a:buFont typeface="+mj-lt"/>
              <a:buAutoNum type="arabicPeriod"/>
            </a:pPr>
            <a:r>
              <a:rPr lang="en-US" sz="900" b="0" i="0" dirty="0">
                <a:solidFill>
                  <a:srgbClr val="5C5F77"/>
                </a:solidFill>
                <a:effectLst/>
                <a:latin typeface="Noto Sans"/>
              </a:rPr>
              <a:t>Skill stations should have tees and baseballs</a:t>
            </a:r>
          </a:p>
          <a:p>
            <a:pPr marL="742950" lvl="1" indent="-285750">
              <a:buFont typeface="+mj-lt"/>
              <a:buAutoNum type="arabicPeriod"/>
            </a:pPr>
            <a:r>
              <a:rPr lang="en-US" sz="900" b="0" i="0" dirty="0">
                <a:solidFill>
                  <a:srgbClr val="5C5F77"/>
                </a:solidFill>
                <a:effectLst/>
                <a:latin typeface="Noto Sans"/>
              </a:rPr>
              <a:t>Players should work on hitting the ball off of the tee and driving the ball back up the middle</a:t>
            </a:r>
          </a:p>
          <a:p>
            <a:pPr marL="742950" lvl="1" indent="-285750">
              <a:buFont typeface="+mj-lt"/>
              <a:buAutoNum type="arabicPeriod"/>
            </a:pPr>
            <a:r>
              <a:rPr lang="en-US" sz="900" b="0" i="0" dirty="0">
                <a:solidFill>
                  <a:srgbClr val="5C5F77"/>
                </a:solidFill>
                <a:effectLst/>
                <a:latin typeface="Noto Sans"/>
              </a:rPr>
              <a:t>Depending on the number of tees available, the group can be split into smaller tee groups</a:t>
            </a:r>
          </a:p>
          <a:p>
            <a:pPr marL="742950" lvl="1" indent="-285750">
              <a:buFont typeface="+mj-lt"/>
              <a:buAutoNum type="arabicPeriod"/>
            </a:pPr>
            <a:r>
              <a:rPr lang="en-US" sz="900" b="0" i="0" dirty="0">
                <a:solidFill>
                  <a:srgbClr val="5C5F77"/>
                </a:solidFill>
                <a:effectLst/>
                <a:latin typeface="Noto Sans"/>
              </a:rPr>
              <a:t>A coach should be present at this station to monitor for safety</a:t>
            </a:r>
          </a:p>
          <a:p>
            <a:pPr marL="742950" lvl="1" indent="-285750">
              <a:buFont typeface="+mj-lt"/>
              <a:buAutoNum type="arabicPeriod"/>
            </a:pPr>
            <a:endParaRPr lang="en-US" sz="900" b="0" i="0" dirty="0">
              <a:solidFill>
                <a:srgbClr val="5C5F77"/>
              </a:solidFill>
              <a:effectLst/>
              <a:latin typeface="Noto Sans"/>
            </a:endParaRPr>
          </a:p>
          <a:p>
            <a:pPr>
              <a:buFont typeface="+mj-lt"/>
              <a:buAutoNum type="arabicPeriod"/>
            </a:pPr>
            <a:r>
              <a:rPr lang="en-US" sz="900" b="1" i="0" dirty="0">
                <a:solidFill>
                  <a:srgbClr val="5C5F77"/>
                </a:solidFill>
                <a:effectLst/>
                <a:latin typeface="Noto Sans"/>
              </a:rPr>
              <a:t>Live Hitting Station</a:t>
            </a:r>
          </a:p>
          <a:p>
            <a:pPr marL="742950" lvl="1" indent="-285750">
              <a:buFont typeface="+mj-lt"/>
              <a:buAutoNum type="arabicPeriod"/>
            </a:pPr>
            <a:r>
              <a:rPr lang="en-US" sz="900" b="0" i="0" dirty="0">
                <a:solidFill>
                  <a:srgbClr val="5C5F77"/>
                </a:solidFill>
                <a:effectLst/>
                <a:latin typeface="Noto Sans"/>
              </a:rPr>
              <a:t>Set up a front toss screen on the field and have a coach throw front toss to the hitters</a:t>
            </a:r>
          </a:p>
          <a:p>
            <a:pPr marL="742950" lvl="1" indent="-285750">
              <a:buFont typeface="+mj-lt"/>
              <a:buAutoNum type="arabicPeriod"/>
            </a:pPr>
            <a:r>
              <a:rPr lang="en-US" sz="900" b="0" i="0" dirty="0">
                <a:solidFill>
                  <a:srgbClr val="5C5F77"/>
                </a:solidFill>
                <a:effectLst/>
                <a:latin typeface="Noto Sans"/>
              </a:rPr>
              <a:t>Players next in line to hit should be warming up in the on deck circle. All other players waiting their turn to hit should be in the dugout</a:t>
            </a:r>
          </a:p>
          <a:p>
            <a:pPr marL="742950" lvl="1" indent="-285750">
              <a:buFont typeface="+mj-lt"/>
              <a:buAutoNum type="arabicPeriod"/>
            </a:pPr>
            <a:r>
              <a:rPr lang="en-US" sz="900" b="0" i="0" dirty="0">
                <a:solidFill>
                  <a:srgbClr val="5C5F77"/>
                </a:solidFill>
                <a:effectLst/>
                <a:latin typeface="Noto Sans"/>
              </a:rPr>
              <a:t>Each hitter should get at least 10 swings off of front toss on the field</a:t>
            </a:r>
          </a:p>
          <a:p>
            <a:pPr marL="742950" lvl="1" indent="-285750">
              <a:buFont typeface="+mj-lt"/>
              <a:buAutoNum type="arabicPeriod"/>
            </a:pPr>
            <a:r>
              <a:rPr lang="en-US" sz="900" b="0" i="0" dirty="0">
                <a:solidFill>
                  <a:srgbClr val="5C5F77"/>
                </a:solidFill>
                <a:effectLst/>
                <a:latin typeface="Noto Sans"/>
              </a:rPr>
              <a:t>On the last swing of their turn, have the players run through first base, then rotate back into the dugout to wait for another turn to hit</a:t>
            </a:r>
          </a:p>
          <a:p>
            <a:endParaRPr lang="en-US" sz="900" b="1" i="0" cap="all" dirty="0">
              <a:solidFill>
                <a:srgbClr val="474A59"/>
              </a:solidFill>
              <a:effectLst/>
              <a:latin typeface="Noto Sans"/>
            </a:endParaRPr>
          </a:p>
          <a:p>
            <a:r>
              <a:rPr lang="en-US" sz="900" b="1" i="0" cap="all" dirty="0">
                <a:solidFill>
                  <a:srgbClr val="474A59"/>
                </a:solidFill>
                <a:effectLst/>
                <a:latin typeface="Noto Sans"/>
              </a:rPr>
              <a:t>OPTIONAL HITTING ROUTINES</a:t>
            </a:r>
          </a:p>
          <a:p>
            <a:r>
              <a:rPr lang="en-US" sz="900" b="0" i="0" dirty="0">
                <a:solidFill>
                  <a:srgbClr val="5C5F77"/>
                </a:solidFill>
                <a:effectLst/>
                <a:latin typeface="Noto Sans"/>
              </a:rPr>
              <a:t>The following hitting routine provides hitting situations that can be performed during batting practice, and the suggested repetition for each situation.</a:t>
            </a:r>
          </a:p>
          <a:p>
            <a:endParaRPr lang="en-US" sz="900" b="1" i="0" cap="all" dirty="0">
              <a:solidFill>
                <a:srgbClr val="474A59"/>
              </a:solidFill>
              <a:effectLst/>
              <a:latin typeface="Noto Sans"/>
            </a:endParaRPr>
          </a:p>
          <a:p>
            <a:r>
              <a:rPr lang="en-US" sz="900" b="1" i="0" cap="all" dirty="0">
                <a:solidFill>
                  <a:srgbClr val="474A59"/>
                </a:solidFill>
                <a:effectLst/>
                <a:latin typeface="Noto Sans"/>
              </a:rPr>
              <a:t>SITUATIONAL ROUTINE</a:t>
            </a:r>
          </a:p>
          <a:p>
            <a:pPr>
              <a:buFont typeface="+mj-lt"/>
              <a:buAutoNum type="arabicPeriod"/>
            </a:pPr>
            <a:r>
              <a:rPr lang="en-US" sz="900" b="0" i="0" dirty="0">
                <a:solidFill>
                  <a:srgbClr val="5C5F77"/>
                </a:solidFill>
                <a:effectLst/>
                <a:latin typeface="Noto Sans"/>
              </a:rPr>
              <a:t>Sacrifice bunt- 5</a:t>
            </a:r>
          </a:p>
          <a:p>
            <a:pPr>
              <a:buFont typeface="+mj-lt"/>
              <a:buAutoNum type="arabicPeriod"/>
            </a:pPr>
            <a:r>
              <a:rPr lang="en-US" sz="900" b="0" i="0" dirty="0">
                <a:solidFill>
                  <a:srgbClr val="5C5F77"/>
                </a:solidFill>
                <a:effectLst/>
                <a:latin typeface="Noto Sans"/>
              </a:rPr>
              <a:t>Hit and run- 3</a:t>
            </a:r>
          </a:p>
          <a:p>
            <a:pPr>
              <a:buFont typeface="+mj-lt"/>
              <a:buAutoNum type="arabicPeriod"/>
            </a:pPr>
            <a:r>
              <a:rPr lang="en-US" sz="900" b="0" i="0" dirty="0">
                <a:solidFill>
                  <a:srgbClr val="5C5F77"/>
                </a:solidFill>
                <a:effectLst/>
                <a:latin typeface="Noto Sans"/>
              </a:rPr>
              <a:t>Opposite field- 3</a:t>
            </a:r>
          </a:p>
          <a:p>
            <a:pPr>
              <a:buFont typeface="+mj-lt"/>
              <a:buAutoNum type="arabicPeriod"/>
            </a:pPr>
            <a:r>
              <a:rPr lang="en-US" sz="900" b="0" i="0" dirty="0">
                <a:solidFill>
                  <a:srgbClr val="5C5F77"/>
                </a:solidFill>
                <a:effectLst/>
                <a:latin typeface="Noto Sans"/>
              </a:rPr>
              <a:t>Up the middle- 3</a:t>
            </a:r>
          </a:p>
          <a:p>
            <a:pPr>
              <a:buFont typeface="+mj-lt"/>
              <a:buAutoNum type="arabicPeriod"/>
            </a:pPr>
            <a:r>
              <a:rPr lang="en-US" sz="900" b="0" i="0" dirty="0">
                <a:solidFill>
                  <a:srgbClr val="5C5F77"/>
                </a:solidFill>
                <a:effectLst/>
                <a:latin typeface="Noto Sans"/>
              </a:rPr>
              <a:t>Regular swings- 5</a:t>
            </a:r>
          </a:p>
          <a:p>
            <a:r>
              <a:rPr lang="en-US" sz="900" b="0" i="0" dirty="0">
                <a:solidFill>
                  <a:srgbClr val="5C5F77"/>
                </a:solidFill>
                <a:effectLst/>
                <a:latin typeface="Noto Sans"/>
              </a:rPr>
              <a:t>In instances where more coaches are available, additional stations can be created. Please reference the "Advanced BP Routine" document for adding more stations to your BP routine.</a:t>
            </a:r>
          </a:p>
        </p:txBody>
      </p:sp>
    </p:spTree>
    <p:extLst>
      <p:ext uri="{BB962C8B-B14F-4D97-AF65-F5344CB8AC3E}">
        <p14:creationId xmlns:p14="http://schemas.microsoft.com/office/powerpoint/2010/main" val="2097947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solidFill>
            <a:schemeClr val="bg1"/>
          </a:solidFill>
          <a:ln>
            <a:noFill/>
          </a:ln>
          <a:effectLst/>
        </p:spPr>
      </p:sp>
      <p:sp>
        <p:nvSpPr>
          <p:cNvPr id="38" name="Rectangle 37"/>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898358" y="591073"/>
            <a:ext cx="4598651" cy="5751633"/>
          </a:xfrm>
          <a:prstGeom prst="rect">
            <a:avLst/>
          </a:prstGeom>
        </p:spPr>
      </p:pic>
      <p:pic>
        <p:nvPicPr>
          <p:cNvPr id="5" name="Picture 4"/>
          <p:cNvPicPr>
            <a:picLocks noChangeAspect="1"/>
          </p:cNvPicPr>
          <p:nvPr/>
        </p:nvPicPr>
        <p:blipFill>
          <a:blip r:embed="rId3"/>
          <a:stretch>
            <a:fillRect/>
          </a:stretch>
        </p:blipFill>
        <p:spPr>
          <a:xfrm>
            <a:off x="6783000" y="480060"/>
            <a:ext cx="4715580" cy="5897880"/>
          </a:xfrm>
          <a:prstGeom prst="rect">
            <a:avLst/>
          </a:prstGeom>
        </p:spPr>
      </p:pic>
    </p:spTree>
    <p:extLst>
      <p:ext uri="{BB962C8B-B14F-4D97-AF65-F5344CB8AC3E}">
        <p14:creationId xmlns:p14="http://schemas.microsoft.com/office/powerpoint/2010/main" val="26437272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2042</Words>
  <Application>Microsoft Office PowerPoint</Application>
  <PresentationFormat>Widescreen</PresentationFormat>
  <Paragraphs>164</Paragraphs>
  <Slides>19</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Noto Sans</vt:lpstr>
      <vt:lpstr>Office Theme</vt:lpstr>
      <vt:lpstr>Basics of Hitting</vt:lpstr>
      <vt:lpstr>Stages of the Swing</vt:lpstr>
      <vt:lpstr>The Grip</vt:lpstr>
      <vt:lpstr>Grip</vt:lpstr>
      <vt:lpstr>Stance and Balance</vt:lpstr>
      <vt:lpstr>Stance and Balance</vt:lpstr>
      <vt:lpstr>The Load</vt:lpstr>
      <vt:lpstr>The Load</vt:lpstr>
      <vt:lpstr>Stride and Separation</vt:lpstr>
      <vt:lpstr>Stride and Separation </vt:lpstr>
      <vt:lpstr>Contact Point (1 of 2)</vt:lpstr>
      <vt:lpstr>Contact Point (2 of 2)</vt:lpstr>
      <vt:lpstr>Contact point</vt:lpstr>
      <vt:lpstr>The Finish</vt:lpstr>
      <vt:lpstr>The Finish</vt:lpstr>
      <vt:lpstr>Pre Pitch Preparation for Hitters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Basics of Hitting</dc:title>
  <dc:creator>Kevin burke</dc:creator>
  <cp:lastModifiedBy>Kevin burke</cp:lastModifiedBy>
  <cp:revision>15</cp:revision>
  <cp:lastPrinted>2017-01-23T01:32:45Z</cp:lastPrinted>
  <dcterms:created xsi:type="dcterms:W3CDTF">2017-01-18T22:19:41Z</dcterms:created>
  <dcterms:modified xsi:type="dcterms:W3CDTF">2017-01-23T02:26:00Z</dcterms:modified>
</cp:coreProperties>
</file>